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7" r:id="rId9"/>
    <p:sldId id="268" r:id="rId10"/>
    <p:sldId id="272" r:id="rId11"/>
    <p:sldId id="271" r:id="rId12"/>
    <p:sldId id="270" r:id="rId13"/>
    <p:sldId id="273" r:id="rId14"/>
    <p:sldId id="274" r:id="rId15"/>
    <p:sldId id="277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adikn8.ucoz.com/about.html" TargetMode="External"/><Relationship Id="rId3" Type="http://schemas.openxmlformats.org/officeDocument/2006/relationships/hyperlink" Target="http://static.freepik.com/foto-gratuito/erba_21072452.jpg" TargetMode="External"/><Relationship Id="rId7" Type="http://schemas.openxmlformats.org/officeDocument/2006/relationships/hyperlink" Target="http://xrest.ru/original/828787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hepresenceofbutterflies.com/uploads/4/8/2/3/4823552/7596567_orig.jpg" TargetMode="External"/><Relationship Id="rId5" Type="http://schemas.openxmlformats.org/officeDocument/2006/relationships/hyperlink" Target="http://www.playcast.ru/view/2867130/2379c4b850ca03db88c869c710a72869b8379365pl" TargetMode="External"/><Relationship Id="rId4" Type="http://schemas.openxmlformats.org/officeDocument/2006/relationships/hyperlink" Target="http://detsad62.ucoz.ru/photo/novyj_god_2012_2013/3-2-0-0-2" TargetMode="External"/><Relationship Id="rId9" Type="http://schemas.openxmlformats.org/officeDocument/2006/relationships/hyperlink" Target="http://pedsovet.s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143000"/>
            <a:ext cx="6708648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     Веселые уроки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7052" y="2362200"/>
            <a:ext cx="7854696" cy="2971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Развиваем внимание, </a:t>
            </a:r>
          </a:p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память, мышление, речь.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учитель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МКС(К)ОУ «С(к)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Николаева И.В.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 highlightClick="1"/>
          </p:cNvPr>
          <p:cNvSpPr/>
          <p:nvPr/>
        </p:nvSpPr>
        <p:spPr>
          <a:xfrm>
            <a:off x="4114800" y="5430033"/>
            <a:ext cx="1828800" cy="609600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812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930" y="3448587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383491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066800"/>
            <a:ext cx="662940" cy="6333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533400"/>
            <a:ext cx="8077200" cy="29718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слово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первым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названия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картинок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400" y="3712923"/>
            <a:ext cx="19812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Юлия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Сапожки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5552" y="3716055"/>
            <a:ext cx="1939447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Юля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Совок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6230" y="3756765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Юла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Санки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648200" y="5943600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658524"/>
            <a:ext cx="5181600" cy="26180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3002" y="381000"/>
            <a:ext cx="8043797" cy="36722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одбери картинки.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 сказку.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5132" y="4226490"/>
            <a:ext cx="1828800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Корзинка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Волк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Шапочка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Охотники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Избушка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Медведь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68768" y="4191000"/>
            <a:ext cx="1828800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Корзинка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Волк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Шапочка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Охотники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3600" y="4084529"/>
            <a:ext cx="1828800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Корзинка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Волк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Шапочка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Охотники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Избушка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6438900" y="5989529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18" y="1371600"/>
            <a:ext cx="2214764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81000"/>
            <a:ext cx="4953000" cy="36722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457200"/>
            <a:ext cx="8001000" cy="3124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какой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сказки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нарисованы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картинке.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героев.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581400"/>
            <a:ext cx="1828800" cy="2133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Репка.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Дед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Бабка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Внучка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Жучка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Кошка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Мышка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6200" y="3581400"/>
            <a:ext cx="1828800" cy="2133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 smtClean="0">
              <a:solidFill>
                <a:schemeClr val="tx1"/>
              </a:solidFill>
            </a:endParaRPr>
          </a:p>
          <a:p>
            <a:pPr algn="ctr"/>
            <a:endParaRPr lang="ru-RU" u="sng" dirty="0">
              <a:solidFill>
                <a:schemeClr val="tx1"/>
              </a:solidFill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Теремок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Дед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Бабка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Внучка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Жучка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Кошка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Мышка </a:t>
            </a: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3657600"/>
            <a:ext cx="1828800" cy="20574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 smtClean="0">
              <a:solidFill>
                <a:schemeClr val="tx1"/>
              </a:solidFill>
            </a:endParaRPr>
          </a:p>
          <a:p>
            <a:pPr algn="ctr"/>
            <a:endParaRPr lang="ru-RU" u="sng" dirty="0">
              <a:solidFill>
                <a:schemeClr val="tx1"/>
              </a:solidFill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Колобок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Дед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Бабка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Внучка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Жучка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Кошка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Мышка </a:t>
            </a:r>
          </a:p>
          <a:p>
            <a:pPr algn="ctr"/>
            <a:endParaRPr lang="ru-RU" u="sng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610100" y="59436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666" y="457200"/>
            <a:ext cx="5415534" cy="2971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4046" y="533400"/>
            <a:ext cx="8118953" cy="2362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фрагмента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на картинке.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24600" y="31242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533400"/>
            <a:ext cx="4963667" cy="2201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24000"/>
            <a:ext cx="3505199" cy="1371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533400"/>
            <a:ext cx="7543800" cy="3276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Фрагменты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какой сказки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нарисованы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картинке?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8658" y="4216052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tx1"/>
                </a:solidFill>
              </a:rPr>
              <a:t>Курочка Ряба</a:t>
            </a:r>
          </a:p>
          <a:p>
            <a:pPr algn="ctr"/>
            <a:endParaRPr lang="ru-RU" u="sng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1,  </a:t>
            </a:r>
            <a:r>
              <a:rPr lang="ru-RU" sz="2800" b="1" dirty="0">
                <a:solidFill>
                  <a:schemeClr val="tx1"/>
                </a:solidFill>
              </a:rPr>
              <a:t>2,  3,  </a:t>
            </a:r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2422" y="3990062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</a:rPr>
              <a:t>Репка</a:t>
            </a:r>
          </a:p>
          <a:p>
            <a:pPr algn="ctr"/>
            <a:endParaRPr lang="ru-RU" u="sng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4,  2,  3,  1</a:t>
            </a:r>
          </a:p>
          <a:p>
            <a:pPr algn="ctr"/>
            <a:endParaRPr lang="ru-RU" u="sng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1200" y="3962922"/>
            <a:ext cx="2081408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</a:rPr>
              <a:t>Курочка Ряба</a:t>
            </a:r>
          </a:p>
          <a:p>
            <a:pPr algn="ctr"/>
            <a:endParaRPr lang="ru-RU" u="sng" dirty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4,  3, 2,  1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686822" y="5906022"/>
            <a:ext cx="1295400" cy="457200"/>
          </a:xfrm>
          <a:prstGeom prst="lef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22" y="413004"/>
            <a:ext cx="4982958" cy="33969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3"/>
              </a:rPr>
              <a:t>http://static.freepik.com/foto-gratuito/erba_21072452.jpg</a:t>
            </a:r>
            <a:r>
              <a:rPr lang="ru-RU" sz="1800" dirty="0" smtClean="0">
                <a:solidFill>
                  <a:srgbClr val="002060"/>
                </a:solidFill>
              </a:rPr>
              <a:t> травка фон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4"/>
              </a:rPr>
              <a:t>http://detsad62.ucoz.ru/photo/novyj_god_2012_2013/3-2-0-0-2</a:t>
            </a:r>
            <a:r>
              <a:rPr lang="ru-RU" sz="1800" dirty="0" smtClean="0">
                <a:solidFill>
                  <a:srgbClr val="002060"/>
                </a:solidFill>
              </a:rPr>
              <a:t> травка с ромашками и бабочками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5"/>
              </a:rPr>
              <a:t>http://www.playcast.ru/view/2867130/2379c4b850ca03db88c869c710a72869b8379365pl</a:t>
            </a:r>
            <a:r>
              <a:rPr lang="ru-RU" sz="1800" dirty="0" smtClean="0">
                <a:solidFill>
                  <a:srgbClr val="002060"/>
                </a:solidFill>
              </a:rPr>
              <a:t> ромашки с божьими коровками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6"/>
              </a:rPr>
              <a:t>http://www.inthepresenceofbutterflies.com/uploads/4/8/2/3/4823552/7596567_orig.jpg</a:t>
            </a:r>
            <a:r>
              <a:rPr lang="ru-RU" sz="1800" dirty="0" smtClean="0">
                <a:solidFill>
                  <a:srgbClr val="002060"/>
                </a:solidFill>
              </a:rPr>
              <a:t> желтая бабочка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7"/>
              </a:rPr>
              <a:t>http://xrest.ru/original/828787/</a:t>
            </a:r>
            <a:r>
              <a:rPr lang="ru-RU" sz="1800" dirty="0" smtClean="0">
                <a:solidFill>
                  <a:srgbClr val="002060"/>
                </a:solidFill>
              </a:rPr>
              <a:t>  улитка</a:t>
            </a:r>
          </a:p>
          <a:p>
            <a:pPr>
              <a:buBlip>
                <a:blip r:embed="rId2"/>
              </a:buBlip>
            </a:pPr>
            <a:r>
              <a:rPr lang="en-US" sz="1800" dirty="0" smtClean="0">
                <a:solidFill>
                  <a:srgbClr val="002060"/>
                </a:solidFill>
                <a:hlinkClick r:id="rId8"/>
              </a:rPr>
              <a:t>http://sadikn8.ucoz.com/about.html</a:t>
            </a:r>
            <a:r>
              <a:rPr lang="ru-RU" sz="1800" dirty="0" smtClean="0">
                <a:solidFill>
                  <a:srgbClr val="002060"/>
                </a:solidFill>
              </a:rPr>
              <a:t> улитка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шаблона Володина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Евгеньевна, МБОУ «СОШ № 12 МО «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Ахтубинский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пос. Верхний Баскунчак, учитель начальных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://pedsovet.su/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Blip>
                <a:blip r:embed="rId2"/>
              </a:buBlip>
            </a:pPr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 highlightClick="1"/>
          </p:cNvPr>
          <p:cNvSpPr/>
          <p:nvPr/>
        </p:nvSpPr>
        <p:spPr>
          <a:xfrm>
            <a:off x="1066800" y="8382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 предметы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 highlightClick="1"/>
          </p:cNvPr>
          <p:cNvSpPr/>
          <p:nvPr/>
        </p:nvSpPr>
        <p:spPr>
          <a:xfrm>
            <a:off x="4953000" y="1143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Составь слова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 highlightClick="1"/>
          </p:cNvPr>
          <p:cNvSpPr/>
          <p:nvPr/>
        </p:nvSpPr>
        <p:spPr>
          <a:xfrm>
            <a:off x="1066800" y="2286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Лишняя картинка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 highlightClick="1"/>
          </p:cNvPr>
          <p:cNvSpPr/>
          <p:nvPr/>
        </p:nvSpPr>
        <p:spPr>
          <a:xfrm>
            <a:off x="4953000" y="30480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сказку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6" action="ppaction://hlinksldjump" highlightClick="1"/>
          </p:cNvPr>
          <p:cNvSpPr/>
          <p:nvPr/>
        </p:nvSpPr>
        <p:spPr>
          <a:xfrm>
            <a:off x="1066800" y="3733800"/>
            <a:ext cx="3276600" cy="990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 из девяти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лево 9">
            <a:hlinkClick r:id="" action="ppaction://hlinkshowjump?jump=firstslide" highlightClick="1"/>
          </p:cNvPr>
          <p:cNvSpPr/>
          <p:nvPr/>
        </p:nvSpPr>
        <p:spPr>
          <a:xfrm>
            <a:off x="3657600" y="5105400"/>
            <a:ext cx="1752600" cy="609600"/>
          </a:xfrm>
          <a:prstGeom prst="lef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игры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381000"/>
            <a:ext cx="8077200" cy="3276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 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предметы, 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спрятаны 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рисунке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6800" y="3733800"/>
            <a:ext cx="1828800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Гриб, цветок, матрешка, звезда, рыбка, </a:t>
            </a:r>
            <a:r>
              <a:rPr lang="ru-RU" dirty="0" err="1">
                <a:solidFill>
                  <a:srgbClr val="002060"/>
                </a:solidFill>
              </a:rPr>
              <a:t>шарик,чашка</a:t>
            </a:r>
            <a:r>
              <a:rPr lang="ru-RU" dirty="0">
                <a:solidFill>
                  <a:srgbClr val="002060"/>
                </a:solidFill>
              </a:rPr>
              <a:t>, карандаш,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1900" y="4038600"/>
            <a:ext cx="1828800" cy="2286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Гриб, цветок, матрешка, звезда, рыбка, </a:t>
            </a:r>
            <a:r>
              <a:rPr lang="ru-RU" dirty="0" err="1" smtClean="0">
                <a:solidFill>
                  <a:srgbClr val="002060"/>
                </a:solidFill>
              </a:rPr>
              <a:t>шарик,чашка</a:t>
            </a:r>
            <a:r>
              <a:rPr lang="ru-RU" dirty="0" smtClean="0">
                <a:solidFill>
                  <a:srgbClr val="002060"/>
                </a:solidFill>
              </a:rPr>
              <a:t>, карандаш, морковь, клубника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80656" y="3934215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Гриб, цветок, матрешка, звезда, </a:t>
            </a:r>
            <a:r>
              <a:rPr lang="ru-RU" dirty="0" smtClean="0">
                <a:solidFill>
                  <a:srgbClr val="002060"/>
                </a:solidFill>
              </a:rPr>
              <a:t>рыбка, </a:t>
            </a:r>
            <a:r>
              <a:rPr lang="ru-RU" dirty="0">
                <a:solidFill>
                  <a:srgbClr val="002060"/>
                </a:solidFill>
              </a:rPr>
              <a:t>карандаш, морковь, </a:t>
            </a: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1409700" y="5968651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663" y="506084"/>
            <a:ext cx="4785986" cy="30264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3400" y="457200"/>
            <a:ext cx="8153400" cy="29718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 </a:t>
            </a:r>
          </a:p>
          <a:p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рисунке </a:t>
            </a:r>
          </a:p>
          <a:p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одинаковые</a:t>
            </a:r>
          </a:p>
          <a:p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предметы</a:t>
            </a:r>
          </a:p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400" y="3606452"/>
            <a:ext cx="1752601" cy="1905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Цветы</a:t>
            </a:r>
            <a:r>
              <a:rPr lang="ru-RU" dirty="0">
                <a:solidFill>
                  <a:srgbClr val="002060"/>
                </a:solidFill>
              </a:rPr>
              <a:t>, листочки, ключи, петушки.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799" y="3579312"/>
            <a:ext cx="1828800" cy="21972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Грибы, клубнички , зонты, яблоки, мячи, </a:t>
            </a:r>
            <a:r>
              <a:rPr lang="ru-RU" dirty="0" smtClean="0">
                <a:solidFill>
                  <a:srgbClr val="002060"/>
                </a:solidFill>
              </a:rPr>
              <a:t>цветы.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9800" y="3606452"/>
            <a:ext cx="1828800" cy="22860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Грибы</a:t>
            </a:r>
            <a:r>
              <a:rPr lang="ru-RU" dirty="0">
                <a:solidFill>
                  <a:srgbClr val="002060"/>
                </a:solidFill>
              </a:rPr>
              <a:t>, клубнички , зонты, яблоки, мячи, цветы, листочки, ключи, петушки.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533400" y="5950907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799" y="530503"/>
            <a:ext cx="4343400" cy="282519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457200"/>
            <a:ext cx="8001000" cy="29718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лишнюю 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картинку. 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Объясни </a:t>
            </a:r>
          </a:p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 выбор.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0" y="3591838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Гусь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62400" y="35814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Собака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48400" y="35814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Курица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610100" y="5956126"/>
            <a:ext cx="1143000" cy="457200"/>
          </a:xfrm>
          <a:prstGeom prst="rightArrow">
            <a:avLst>
              <a:gd name="adj1" fmla="val 68750"/>
              <a:gd name="adj2" fmla="val 5104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457200"/>
            <a:ext cx="4648200" cy="28774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533400"/>
            <a:ext cx="8077200" cy="284349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Найди</a:t>
            </a:r>
          </a:p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лишнюю </a:t>
            </a:r>
          </a:p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картинку. </a:t>
            </a:r>
          </a:p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Объясни </a:t>
            </a:r>
          </a:p>
          <a:p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свой выбор.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400" y="35814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Попугай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8100" y="35814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9800" y="35814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Кузнечик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4114800" y="5486400"/>
            <a:ext cx="1295400" cy="457200"/>
          </a:xfrm>
          <a:prstGeom prst="leftArrow">
            <a:avLst>
              <a:gd name="adj1" fmla="val 70833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951" y="621649"/>
            <a:ext cx="4539698" cy="2667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3400" y="457200"/>
            <a:ext cx="8153399" cy="32004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карточки,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большой так,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ряду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каждом столбике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картинки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повторялись.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9200" y="3814175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ряд </a:t>
            </a:r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>
                <a:solidFill>
                  <a:schemeClr val="tx1"/>
                </a:solidFill>
              </a:rPr>
              <a:t>улитка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ряд </a:t>
            </a:r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>
                <a:solidFill>
                  <a:schemeClr val="tx1"/>
                </a:solidFill>
              </a:rPr>
              <a:t>божья </a:t>
            </a:r>
            <a:r>
              <a:rPr lang="ru-RU" dirty="0" smtClean="0">
                <a:solidFill>
                  <a:schemeClr val="tx1"/>
                </a:solidFill>
              </a:rPr>
              <a:t>коровка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ряд - бабочка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0605" y="3834008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ряд –божья коровка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ряд – улитка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 ряд - бабочка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3600" y="38100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ряд –божья коровка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2 ряд – бабочка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ряд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улитка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381500" y="57912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448" y="457200"/>
            <a:ext cx="1738247" cy="205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57200"/>
            <a:ext cx="3657600" cy="304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9600" y="457200"/>
            <a:ext cx="8077200" cy="375885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карточки,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большой так,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 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ряду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столбике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картинки 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повторялись.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4400" y="4216052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ряд – мороженое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ряд – клубника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 ряд - конфета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3590" y="4444652"/>
            <a:ext cx="1828800" cy="189456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ряд – мороженое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2 ряд </a:t>
            </a:r>
            <a:r>
              <a:rPr lang="ru-RU" dirty="0" smtClean="0">
                <a:solidFill>
                  <a:schemeClr val="tx1"/>
                </a:solidFill>
              </a:rPr>
              <a:t>–конфета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 </a:t>
            </a:r>
            <a:r>
              <a:rPr lang="ru-RU" dirty="0">
                <a:solidFill>
                  <a:schemeClr val="tx1"/>
                </a:solidFill>
              </a:rPr>
              <a:t>ряд - </a:t>
            </a:r>
            <a:r>
              <a:rPr lang="ru-RU" dirty="0" smtClean="0">
                <a:solidFill>
                  <a:schemeClr val="tx1"/>
                </a:solidFill>
              </a:rPr>
              <a:t>клубника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8422" y="4444652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 ряд </a:t>
            </a:r>
            <a:r>
              <a:rPr lang="ru-RU" dirty="0" smtClean="0">
                <a:solidFill>
                  <a:schemeClr val="tx1"/>
                </a:solidFill>
              </a:rPr>
              <a:t>–</a:t>
            </a:r>
            <a:r>
              <a:rPr lang="ru-RU" dirty="0">
                <a:solidFill>
                  <a:schemeClr val="tx1"/>
                </a:solidFill>
              </a:rPr>
              <a:t>конфета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ряд – клубника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3 ряд - </a:t>
            </a:r>
            <a:r>
              <a:rPr lang="ru-RU" dirty="0" smtClean="0">
                <a:solidFill>
                  <a:schemeClr val="tx1"/>
                </a:solidFill>
              </a:rPr>
              <a:t>мороженое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rId2" action="ppaction://hlinksldjump" highlightClick="1"/>
          </p:cNvPr>
          <p:cNvSpPr/>
          <p:nvPr/>
        </p:nvSpPr>
        <p:spPr>
          <a:xfrm>
            <a:off x="878387" y="6012493"/>
            <a:ext cx="1295400" cy="457200"/>
          </a:xfrm>
          <a:prstGeom prst="leftArrow">
            <a:avLst>
              <a:gd name="adj1" fmla="val 6666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начало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57722"/>
            <a:ext cx="2872114" cy="3758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580" y="457722"/>
            <a:ext cx="1917327" cy="37583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87678" y="533400"/>
            <a:ext cx="7946721" cy="28194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 слово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первым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буквам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названия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картинок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5400" y="37338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Рана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Глаша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33800" y="37338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Река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руша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9800" y="3733800"/>
            <a:ext cx="1828800" cy="17526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Гараж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" action="ppaction://hlinkshowjump?jump=nextslide" highlightClick="1"/>
          </p:cNvPr>
          <p:cNvSpPr/>
          <p:nvPr/>
        </p:nvSpPr>
        <p:spPr>
          <a:xfrm>
            <a:off x="4572000" y="5943600"/>
            <a:ext cx="1295400" cy="457200"/>
          </a:xfrm>
          <a:prstGeom prst="rightArrow">
            <a:avLst>
              <a:gd name="adj1" fmla="val 62500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дальше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475780"/>
            <a:ext cx="5562600" cy="28770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488</Words>
  <Application>Microsoft Office PowerPoint</Application>
  <PresentationFormat>Экран (4:3)</PresentationFormat>
  <Paragraphs>191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Поток</vt:lpstr>
      <vt:lpstr>            Веселые уроки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Николай</cp:lastModifiedBy>
  <cp:revision>41</cp:revision>
  <dcterms:created xsi:type="dcterms:W3CDTF">2014-08-08T11:31:25Z</dcterms:created>
  <dcterms:modified xsi:type="dcterms:W3CDTF">2015-10-26T14:20:36Z</dcterms:modified>
</cp:coreProperties>
</file>