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004048" cy="1524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«Охрана воды для детей»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: Воспитатель средней группы «Солнышко» </a:t>
            </a:r>
          </a:p>
          <a:p>
            <a:r>
              <a:rPr lang="ru-RU" dirty="0" err="1" smtClean="0"/>
              <a:t>Прозорова</a:t>
            </a:r>
            <a:r>
              <a:rPr lang="ru-RU" dirty="0" smtClean="0"/>
              <a:t> Полина Васильевна</a:t>
            </a:r>
          </a:p>
          <a:p>
            <a:r>
              <a:rPr lang="ru-RU" dirty="0" smtClean="0"/>
              <a:t>МБДОУ Детский сад № 10 «Теремок», г. Оса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556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Страдания природы от нашей излишней траты воды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ribka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000" y="990600"/>
            <a:ext cx="6726209" cy="537809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524000" y="19050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34000" y="2286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5352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1676400" y="1981200"/>
            <a:ext cx="575733" cy="457200"/>
          </a:xfrm>
          <a:prstGeom prst="rect">
            <a:avLst/>
          </a:prstGeom>
        </p:spPr>
      </p:pic>
      <p:pic>
        <p:nvPicPr>
          <p:cNvPr id="10" name="Рисунок 9" descr="53520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724501" flipH="1">
            <a:off x="5524938" y="2262773"/>
            <a:ext cx="393514" cy="3124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datai/fizkultura/Kozha-litsa/0004-007-Kak-ukhazhivat-za-kozhej-lits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9600" y="2743200"/>
            <a:ext cx="4495800" cy="38250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5562600" cy="54102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          </a:t>
            </a:r>
            <a:r>
              <a:rPr lang="ru-RU" sz="4200" b="1" dirty="0" smtClean="0">
                <a:latin typeface="Comic Sans MS" pitchFamily="66" charset="0"/>
              </a:rPr>
              <a:t>Капельки-волшебницы в реки собираются,</a:t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/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>Напоить всю Землю-Матушку стараются.</a:t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/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>Всем нужна водица – и птицам, и травинкам,</a:t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/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>Ходят к водопою звери по тропинкам.</a:t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/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>А детишкам малым водичка всех нужнее –</a:t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/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>С нею мы растем, с нею здоровеем.</a:t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/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>Нас учили взрослые, как воду поберечь –</a:t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/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>Просто так из крана она не будет течь!</a:t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/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>Есть у нас сантехник, он следит всегда,</a:t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/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>Чтоб нигде не капала чудесная вода.</a:t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/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>Берегите воду, воду берегите,</a:t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/>
            </a:r>
            <a:br>
              <a:rPr lang="ru-RU" sz="4200" b="1" dirty="0" smtClean="0">
                <a:latin typeface="Comic Sans MS" pitchFamily="66" charset="0"/>
              </a:rPr>
            </a:br>
            <a:r>
              <a:rPr lang="ru-RU" sz="4200" b="1" dirty="0" smtClean="0">
                <a:latin typeface="Comic Sans MS" pitchFamily="66" charset="0"/>
              </a:rPr>
              <a:t>Если всю планету сохранить хотите!</a:t>
            </a:r>
            <a:endParaRPr lang="ru-RU" sz="4200" b="1" dirty="0">
              <a:latin typeface="Comic Sans MS" pitchFamily="66" charset="0"/>
            </a:endParaRPr>
          </a:p>
        </p:txBody>
      </p:sp>
      <p:pic>
        <p:nvPicPr>
          <p:cNvPr id="1030" name="Picture 6" descr="http://img0.liveinternet.ru/images/attach/c/8/100/963/100963946_morda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86400" y="152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dichka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838200"/>
            <a:ext cx="2895600" cy="2153602"/>
          </a:xfrm>
          <a:prstGeom prst="rect">
            <a:avLst/>
          </a:prstGeom>
        </p:spPr>
      </p:pic>
      <p:pic>
        <p:nvPicPr>
          <p:cNvPr id="3" name="Рисунок 2" descr="овощи фрукты podrobnosti.ua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76600" y="914400"/>
            <a:ext cx="2971800" cy="1981200"/>
          </a:xfrm>
          <a:prstGeom prst="rect">
            <a:avLst/>
          </a:prstGeom>
        </p:spPr>
      </p:pic>
      <p:pic>
        <p:nvPicPr>
          <p:cNvPr id="4" name="Рисунок 3" descr="ty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28600" y="3886200"/>
            <a:ext cx="2590800" cy="2379987"/>
          </a:xfrm>
          <a:prstGeom prst="rect">
            <a:avLst/>
          </a:prstGeom>
        </p:spPr>
      </p:pic>
      <p:pic>
        <p:nvPicPr>
          <p:cNvPr id="5" name="Рисунок 4" descr="povar_l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400800" y="914400"/>
            <a:ext cx="2286000" cy="3071813"/>
          </a:xfrm>
          <a:prstGeom prst="rect">
            <a:avLst/>
          </a:prstGeom>
        </p:spPr>
      </p:pic>
      <p:pic>
        <p:nvPicPr>
          <p:cNvPr id="6" name="Рисунок 5" descr="стирка-авто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96000" y="4038600"/>
            <a:ext cx="2895600" cy="2269777"/>
          </a:xfrm>
          <a:prstGeom prst="rect">
            <a:avLst/>
          </a:prstGeom>
        </p:spPr>
      </p:pic>
      <p:pic>
        <p:nvPicPr>
          <p:cNvPr id="7" name="Рисунок 6" descr="_1302276376_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95600" y="3200400"/>
            <a:ext cx="3048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152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Для чего нам нужна вода?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olfsburg_VW-Wer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990600"/>
            <a:ext cx="4114800" cy="3086100"/>
          </a:xfrm>
          <a:prstGeom prst="rect">
            <a:avLst/>
          </a:prstGeom>
        </p:spPr>
      </p:pic>
      <p:pic>
        <p:nvPicPr>
          <p:cNvPr id="3" name="Рисунок 2" descr="item_307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81600" y="762000"/>
            <a:ext cx="3733800" cy="3726332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4572000" y="22860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14800" y="4495800"/>
            <a:ext cx="10668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14400" y="152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От чего загрязняется вода в реках и морях? 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943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результат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6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3048000"/>
            <a:ext cx="4394200" cy="3295650"/>
          </a:xfrm>
          <a:prstGeom prst="rect">
            <a:avLst/>
          </a:prstGeom>
        </p:spPr>
      </p:pic>
      <p:pic>
        <p:nvPicPr>
          <p:cNvPr id="3" name="Рисунок 2" descr="0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3048000"/>
            <a:ext cx="4038600" cy="3200400"/>
          </a:xfrm>
          <a:prstGeom prst="rect">
            <a:avLst/>
          </a:prstGeom>
        </p:spPr>
      </p:pic>
      <p:pic>
        <p:nvPicPr>
          <p:cNvPr id="4" name="Рисунок 3" descr="IMG_899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38400" y="228600"/>
            <a:ext cx="426720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60960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Очистка воды в быту и на производстве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32835858844bc43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1295400"/>
            <a:ext cx="2894257" cy="4379977"/>
          </a:xfrm>
          <a:prstGeom prst="rect">
            <a:avLst/>
          </a:prstGeom>
        </p:spPr>
      </p:pic>
      <p:pic>
        <p:nvPicPr>
          <p:cNvPr id="4" name="Рисунок 3" descr="unilos3d_1-550x4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0400" y="1371600"/>
            <a:ext cx="5284802" cy="39587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чистные сооружения на заводах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7400" y="1524000"/>
            <a:ext cx="6781800" cy="5086350"/>
          </a:xfrm>
          <a:prstGeom prst="rect">
            <a:avLst/>
          </a:prstGeom>
        </p:spPr>
      </p:pic>
      <p:pic>
        <p:nvPicPr>
          <p:cNvPr id="3" name="Рисунок 2" descr="Wolfsburg_VW-Wer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304800"/>
            <a:ext cx="3581400" cy="2686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457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Очистные сооружения на заводах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0396388_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1066800"/>
            <a:ext cx="4064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Мы бездумно тратим воду, когда…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Рисунок 3" descr="image1524468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29200" y="1143000"/>
            <a:ext cx="3324225" cy="4762500"/>
          </a:xfrm>
          <a:prstGeom prst="rect">
            <a:avLst/>
          </a:prstGeom>
        </p:spPr>
      </p:pic>
      <p:pic>
        <p:nvPicPr>
          <p:cNvPr id="6" name="Рисунок 5" descr="Blank-no-sign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71800" y="1828800"/>
            <a:ext cx="2819249" cy="28615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381000"/>
            <a:ext cx="8652163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a-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66800" y="2362200"/>
            <a:ext cx="2762250" cy="2438400"/>
          </a:xfrm>
          <a:prstGeom prst="rect">
            <a:avLst/>
          </a:prstGeom>
        </p:spPr>
      </p:pic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24000" y="304800"/>
            <a:ext cx="1752600" cy="2344103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3505200" y="1143000"/>
            <a:ext cx="1981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kartinka-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562600" y="3048000"/>
            <a:ext cx="2762250" cy="1828800"/>
          </a:xfrm>
          <a:prstGeom prst="rect">
            <a:avLst/>
          </a:prstGeom>
        </p:spPr>
      </p:pic>
      <p:pic>
        <p:nvPicPr>
          <p:cNvPr id="3" name="Рисунок 2" descr="32466-Green-Crawdad-Swimming-At-The-Bottom-Of-A-Blue-River-Poster-Art-Print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676400" y="4800600"/>
            <a:ext cx="5562600" cy="2057400"/>
          </a:xfrm>
          <a:prstGeom prst="rect">
            <a:avLst/>
          </a:prstGeom>
        </p:spPr>
      </p:pic>
      <p:pic>
        <p:nvPicPr>
          <p:cNvPr id="5" name="Рисунок 4" descr="Roca-sinks-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91200" y="228600"/>
            <a:ext cx="2281136" cy="2859025"/>
          </a:xfrm>
          <a:prstGeom prst="rect">
            <a:avLst/>
          </a:prstGeom>
        </p:spPr>
      </p:pic>
      <p:sp>
        <p:nvSpPr>
          <p:cNvPr id="10" name="Стрелка углом 9"/>
          <p:cNvSpPr/>
          <p:nvPr/>
        </p:nvSpPr>
        <p:spPr>
          <a:xfrm rot="16200000">
            <a:off x="228600" y="4800600"/>
            <a:ext cx="1066800" cy="1219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10800000">
            <a:off x="7772400" y="4724400"/>
            <a:ext cx="1066800" cy="1219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75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«Охрана воды для детей»</vt:lpstr>
      <vt:lpstr>Слайд 2</vt:lpstr>
      <vt:lpstr>Слайд 3</vt:lpstr>
      <vt:lpstr>Слайд 4</vt:lpstr>
      <vt:lpstr>Очистка воды в быту и на производстве</vt:lpstr>
      <vt:lpstr>Слайд 6</vt:lpstr>
      <vt:lpstr>Слайд 7</vt:lpstr>
      <vt:lpstr>Слайд 8</vt:lpstr>
      <vt:lpstr>Слайд 9</vt:lpstr>
      <vt:lpstr>Страдания природы от нашей излишней траты воды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Полина</cp:lastModifiedBy>
  <cp:revision>16</cp:revision>
  <dcterms:created xsi:type="dcterms:W3CDTF">2014-03-27T16:33:54Z</dcterms:created>
  <dcterms:modified xsi:type="dcterms:W3CDTF">2014-04-22T17:26:54Z</dcterms:modified>
</cp:coreProperties>
</file>