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DA18B-074B-48D7-BD92-D53C9FC7F203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53F9-46D1-4EB1-9D50-D4BD74DBD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03CEB-E490-4E02-B801-B20C91F7D9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C758-1E16-424A-9BA5-CCD866CA9239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6235-47AB-4BC5-8CFB-DAEF8179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780928"/>
            <a:ext cx="7457256" cy="2095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Картинный материал для презентаций по логопедии</a:t>
            </a:r>
            <a:br>
              <a:rPr lang="ru-RU" b="1" dirty="0" smtClean="0"/>
            </a:br>
            <a:r>
              <a:rPr lang="ru-RU" b="1" dirty="0" smtClean="0"/>
              <a:t>Животные.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085184"/>
            <a:ext cx="5936704" cy="1152128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Подборку составила учитель-логопед Н.О.Васильева</a:t>
            </a:r>
            <a:endParaRPr lang="ru-RU" b="1" dirty="0"/>
          </a:p>
        </p:txBody>
      </p:sp>
      <p:pic>
        <p:nvPicPr>
          <p:cNvPr id="1027" name="Picture 3" descr="C:\Users\user\Desktop\Анютка\0_3a886_3f776609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3461445" cy="3461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холодных стран</a:t>
            </a:r>
            <a:endParaRPr lang="ru-RU" dirty="0"/>
          </a:p>
        </p:txBody>
      </p:sp>
      <p:pic>
        <p:nvPicPr>
          <p:cNvPr id="6146" name="Picture 2" descr="C:\Users\user\Desktop\Анютка\00089888_n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1716620" cy="2576647"/>
          </a:xfrm>
          <a:prstGeom prst="rect">
            <a:avLst/>
          </a:prstGeom>
          <a:noFill/>
        </p:spPr>
      </p:pic>
      <p:pic>
        <p:nvPicPr>
          <p:cNvPr id="6147" name="Picture 3" descr="C:\Users\user\Desktop\Анютка\0_9fd6c_21b7b07c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484784"/>
            <a:ext cx="2438400" cy="2438400"/>
          </a:xfrm>
          <a:prstGeom prst="rect">
            <a:avLst/>
          </a:prstGeom>
          <a:noFill/>
        </p:spPr>
      </p:pic>
      <p:pic>
        <p:nvPicPr>
          <p:cNvPr id="6148" name="Picture 4" descr="C:\Users\user\Desktop\Анютка\0_a0282_5578d944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268760"/>
            <a:ext cx="2123728" cy="2150611"/>
          </a:xfrm>
          <a:prstGeom prst="rect">
            <a:avLst/>
          </a:prstGeom>
          <a:noFill/>
        </p:spPr>
      </p:pic>
      <p:pic>
        <p:nvPicPr>
          <p:cNvPr id="6149" name="Picture 5" descr="C:\Users\user\Desktop\Анютка\1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3933056"/>
            <a:ext cx="2016770" cy="2587642"/>
          </a:xfrm>
          <a:prstGeom prst="rect">
            <a:avLst/>
          </a:prstGeom>
          <a:noFill/>
        </p:spPr>
      </p:pic>
      <p:pic>
        <p:nvPicPr>
          <p:cNvPr id="6150" name="Picture 6" descr="C:\Users\user\Desktop\Анютка\36310748_36284849_8f7b82150bd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4005064"/>
            <a:ext cx="2170979" cy="2348880"/>
          </a:xfrm>
          <a:prstGeom prst="rect">
            <a:avLst/>
          </a:prstGeom>
          <a:noFill/>
        </p:spPr>
      </p:pic>
      <p:pic>
        <p:nvPicPr>
          <p:cNvPr id="6151" name="Picture 7" descr="C:\Users\user\Desktop\Анютка\81625630_large_ezh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3568" y="3645024"/>
            <a:ext cx="2165226" cy="297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холодных стран</a:t>
            </a:r>
            <a:endParaRPr lang="ru-RU" dirty="0"/>
          </a:p>
        </p:txBody>
      </p:sp>
      <p:pic>
        <p:nvPicPr>
          <p:cNvPr id="4" name="Picture 5" descr="C:\Users\user\Desktop\Анютка\0_6fa12_75abba60_X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2076907" cy="3117309"/>
          </a:xfrm>
          <a:prstGeom prst="rect">
            <a:avLst/>
          </a:prstGeom>
          <a:noFill/>
        </p:spPr>
      </p:pic>
      <p:pic>
        <p:nvPicPr>
          <p:cNvPr id="3074" name="Picture 2" descr="C:\Users\user\Desktop\Анютка\0_e2995_38f29ed1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052736"/>
            <a:ext cx="2928819" cy="2873522"/>
          </a:xfrm>
          <a:prstGeom prst="rect">
            <a:avLst/>
          </a:prstGeom>
          <a:noFill/>
        </p:spPr>
      </p:pic>
      <p:pic>
        <p:nvPicPr>
          <p:cNvPr id="3075" name="Picture 3" descr="C:\Users\user\Desktop\Анютка\605348_884sx02uueck4ck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340768"/>
            <a:ext cx="2267744" cy="2780970"/>
          </a:xfrm>
          <a:prstGeom prst="rect">
            <a:avLst/>
          </a:prstGeom>
          <a:noFill/>
        </p:spPr>
      </p:pic>
      <p:pic>
        <p:nvPicPr>
          <p:cNvPr id="3076" name="Picture 4" descr="C:\Users\user\Desktop\Анютка\80198537_large_ezhik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933056"/>
            <a:ext cx="2673130" cy="3108488"/>
          </a:xfrm>
          <a:prstGeom prst="rect">
            <a:avLst/>
          </a:prstGeom>
          <a:noFill/>
        </p:spPr>
      </p:pic>
      <p:pic>
        <p:nvPicPr>
          <p:cNvPr id="3077" name="Picture 5" descr="C:\Users\user\Desktop\Анютка\7283002184703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3933056"/>
            <a:ext cx="2144465" cy="2639951"/>
          </a:xfrm>
          <a:prstGeom prst="rect">
            <a:avLst/>
          </a:prstGeom>
          <a:noFill/>
        </p:spPr>
      </p:pic>
      <p:pic>
        <p:nvPicPr>
          <p:cNvPr id="3078" name="Picture 6" descr="C:\Users\user\Desktop\Анютка\102524003_1358276793_irinauchakina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91586" y="4479751"/>
            <a:ext cx="2922276" cy="2045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жарких стран</a:t>
            </a:r>
            <a:endParaRPr lang="ru-RU" dirty="0"/>
          </a:p>
        </p:txBody>
      </p:sp>
      <p:pic>
        <p:nvPicPr>
          <p:cNvPr id="2051" name="Picture 3" descr="C:\Users\user\Desktop\Анютка\0_6ed26_a74ebe32_XL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268760"/>
            <a:ext cx="1923265" cy="2884897"/>
          </a:xfrm>
          <a:prstGeom prst="rect">
            <a:avLst/>
          </a:prstGeom>
          <a:noFill/>
        </p:spPr>
      </p:pic>
      <p:pic>
        <p:nvPicPr>
          <p:cNvPr id="2052" name="Picture 4" descr="C:\Users\user\Desktop\Анютка\0_8f089_1331532c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340768"/>
            <a:ext cx="2376611" cy="2441222"/>
          </a:xfrm>
          <a:prstGeom prst="rect">
            <a:avLst/>
          </a:prstGeom>
          <a:noFill/>
        </p:spPr>
      </p:pic>
      <p:pic>
        <p:nvPicPr>
          <p:cNvPr id="2054" name="Picture 6" descr="C:\Users\user\Desktop\Анютка\0_b88d1_cf4591f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1124744"/>
            <a:ext cx="2740391" cy="2613719"/>
          </a:xfrm>
          <a:prstGeom prst="rect">
            <a:avLst/>
          </a:prstGeom>
          <a:noFill/>
        </p:spPr>
      </p:pic>
      <p:pic>
        <p:nvPicPr>
          <p:cNvPr id="2055" name="Picture 7" descr="C:\Users\user\Desktop\Анютка\4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004008"/>
            <a:ext cx="2707778" cy="2668064"/>
          </a:xfrm>
          <a:prstGeom prst="rect">
            <a:avLst/>
          </a:prstGeom>
          <a:noFill/>
        </p:spPr>
      </p:pic>
      <p:pic>
        <p:nvPicPr>
          <p:cNvPr id="2056" name="Picture 8" descr="C:\Users\user\Desktop\Анютка\1283755245_children-vec9-kopiy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3717032"/>
            <a:ext cx="2950894" cy="2708920"/>
          </a:xfrm>
          <a:prstGeom prst="rect">
            <a:avLst/>
          </a:prstGeom>
          <a:noFill/>
        </p:spPr>
      </p:pic>
      <p:pic>
        <p:nvPicPr>
          <p:cNvPr id="2057" name="Picture 9" descr="C:\Users\user\Desktop\Анютка\3853534855879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3717032"/>
            <a:ext cx="2843808" cy="2873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жарких стран</a:t>
            </a:r>
            <a:endParaRPr lang="ru-RU" dirty="0"/>
          </a:p>
        </p:txBody>
      </p:sp>
      <p:pic>
        <p:nvPicPr>
          <p:cNvPr id="5122" name="Picture 2" descr="C:\Users\user\Desktop\Анютка\positive_pics_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2638116" cy="2952018"/>
          </a:xfrm>
          <a:prstGeom prst="rect">
            <a:avLst/>
          </a:prstGeom>
          <a:noFill/>
        </p:spPr>
      </p:pic>
      <p:pic>
        <p:nvPicPr>
          <p:cNvPr id="5123" name="Picture 3" descr="C:\Users\user\Desktop\Анютка\post-45179-1334649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412776"/>
            <a:ext cx="2206004" cy="2206004"/>
          </a:xfrm>
          <a:prstGeom prst="rect">
            <a:avLst/>
          </a:prstGeom>
          <a:noFill/>
        </p:spPr>
      </p:pic>
      <p:pic>
        <p:nvPicPr>
          <p:cNvPr id="5124" name="Picture 4" descr="C:\Users\user\Desktop\Анютка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268760"/>
            <a:ext cx="2408287" cy="2457435"/>
          </a:xfrm>
          <a:prstGeom prst="rect">
            <a:avLst/>
          </a:prstGeom>
          <a:noFill/>
        </p:spPr>
      </p:pic>
      <p:pic>
        <p:nvPicPr>
          <p:cNvPr id="5125" name="Picture 5" descr="C:\Users\user\Desktop\Анютка\Cartoon-Painting-Baby-Elephan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077072"/>
            <a:ext cx="2348880" cy="2348880"/>
          </a:xfrm>
          <a:prstGeom prst="rect">
            <a:avLst/>
          </a:prstGeom>
          <a:noFill/>
        </p:spPr>
      </p:pic>
      <p:pic>
        <p:nvPicPr>
          <p:cNvPr id="5126" name="Picture 6" descr="C:\Users\user\Desktop\Анютка\093226d8d697d4ec0aa7eec6104315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3789040"/>
            <a:ext cx="2230760" cy="2788450"/>
          </a:xfrm>
          <a:prstGeom prst="rect">
            <a:avLst/>
          </a:prstGeom>
          <a:noFill/>
        </p:spPr>
      </p:pic>
      <p:pic>
        <p:nvPicPr>
          <p:cNvPr id="5127" name="Picture 7" descr="C:\Users\user\Desktop\Анютка\обезьянка-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39952" y="3789040"/>
            <a:ext cx="1861394" cy="2515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Картинный материал для презентаций по логопедии Животные.</vt:lpstr>
      <vt:lpstr>Животные холодных стран</vt:lpstr>
      <vt:lpstr>Животные холодных стран</vt:lpstr>
      <vt:lpstr>Животные жарких стран</vt:lpstr>
      <vt:lpstr>Животные жарких стран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материал для презентаций по логопедии Животные.</dc:title>
  <dc:creator>user</dc:creator>
  <cp:lastModifiedBy>user</cp:lastModifiedBy>
  <cp:revision>2</cp:revision>
  <dcterms:created xsi:type="dcterms:W3CDTF">2015-10-31T01:12:14Z</dcterms:created>
  <dcterms:modified xsi:type="dcterms:W3CDTF">2015-10-31T01:18:11Z</dcterms:modified>
</cp:coreProperties>
</file>