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10" Type="http://schemas.openxmlformats.org/officeDocument/2006/relationships/image" Target="../media/image36.jpeg"/><Relationship Id="rId4" Type="http://schemas.openxmlformats.org/officeDocument/2006/relationships/image" Target="../media/image30.jpeg"/><Relationship Id="rId9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2420888"/>
            <a:ext cx="7241232" cy="2455912"/>
          </a:xfrm>
        </p:spPr>
        <p:txBody>
          <a:bodyPr>
            <a:normAutofit/>
          </a:bodyPr>
          <a:lstStyle/>
          <a:p>
            <a:r>
              <a:rPr lang="ru-RU" b="1" dirty="0" smtClean="0"/>
              <a:t>Картинный материал для презентаций по логопедии.</a:t>
            </a:r>
            <a:br>
              <a:rPr lang="ru-RU" b="1" dirty="0" smtClean="0"/>
            </a:br>
            <a:r>
              <a:rPr lang="ru-RU" b="1" dirty="0" smtClean="0"/>
              <a:t>Дикие птицы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013176"/>
            <a:ext cx="6008712" cy="108012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Подборку составила учитель-логопед Н.О.Васильева</a:t>
            </a:r>
            <a:endParaRPr lang="ru-RU" b="1" dirty="0"/>
          </a:p>
        </p:txBody>
      </p:sp>
      <p:pic>
        <p:nvPicPr>
          <p:cNvPr id="1027" name="Picture 3" descr="C:\Users\user\Desktop\Анютка\0_3a886_3f776609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3461445" cy="3461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птицы</a:t>
            </a:r>
            <a:endParaRPr lang="ru-RU" dirty="0"/>
          </a:p>
        </p:txBody>
      </p:sp>
      <p:pic>
        <p:nvPicPr>
          <p:cNvPr id="7170" name="Picture 2" descr="C:\Users\user\Desktop\Анютка\mult115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548680"/>
            <a:ext cx="1886799" cy="2787736"/>
          </a:xfrm>
          <a:prstGeom prst="rect">
            <a:avLst/>
          </a:prstGeom>
          <a:noFill/>
        </p:spPr>
      </p:pic>
      <p:pic>
        <p:nvPicPr>
          <p:cNvPr id="7171" name="Picture 3" descr="C:\Users\user\Desktop\Анютка\0_6fe04_4b125168_XL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1268760"/>
            <a:ext cx="2438400" cy="2438400"/>
          </a:xfrm>
          <a:prstGeom prst="rect">
            <a:avLst/>
          </a:prstGeom>
          <a:noFill/>
        </p:spPr>
      </p:pic>
      <p:pic>
        <p:nvPicPr>
          <p:cNvPr id="1026" name="Picture 2" descr="C:\Users\user\Desktop\how-to-draw-a-seagull_1_000000005740_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00" y="332656"/>
            <a:ext cx="2547010" cy="2613869"/>
          </a:xfrm>
          <a:prstGeom prst="rect">
            <a:avLst/>
          </a:prstGeom>
          <a:noFill/>
        </p:spPr>
      </p:pic>
      <p:pic>
        <p:nvPicPr>
          <p:cNvPr id="1027" name="Picture 3" descr="C:\Users\user\Desktop\avatars-000007531469-y27dab-t500x50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48264" y="4581128"/>
            <a:ext cx="1877194" cy="1877194"/>
          </a:xfrm>
          <a:prstGeom prst="rect">
            <a:avLst/>
          </a:prstGeom>
          <a:noFill/>
        </p:spPr>
      </p:pic>
      <p:pic>
        <p:nvPicPr>
          <p:cNvPr id="1028" name="Picture 4" descr="C:\Users\user\Desktop\0_110e1e_f3d1c660_orig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3568" y="4005064"/>
            <a:ext cx="1526810" cy="2420888"/>
          </a:xfrm>
          <a:prstGeom prst="rect">
            <a:avLst/>
          </a:prstGeom>
          <a:noFill/>
        </p:spPr>
      </p:pic>
      <p:pic>
        <p:nvPicPr>
          <p:cNvPr id="1029" name="Picture 5" descr="C:\Users\user\Desktop\mini_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35896" y="4509120"/>
            <a:ext cx="2435168" cy="1903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pingvin-na-belom-fone-0003530840-preview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88640"/>
            <a:ext cx="2787526" cy="3023258"/>
          </a:xfrm>
          <a:prstGeom prst="rect">
            <a:avLst/>
          </a:prstGeom>
          <a:noFill/>
        </p:spPr>
      </p:pic>
      <p:pic>
        <p:nvPicPr>
          <p:cNvPr id="2052" name="Picture 4" descr="C:\Users\user\Desktop\2582282-halloween-bird-presentin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872" y="260648"/>
            <a:ext cx="2438400" cy="1941513"/>
          </a:xfrm>
          <a:prstGeom prst="rect">
            <a:avLst/>
          </a:prstGeom>
          <a:noFill/>
        </p:spPr>
      </p:pic>
      <p:pic>
        <p:nvPicPr>
          <p:cNvPr id="2053" name="Picture 5" descr="C:\Users\user\Desktop\zdrayvery_4_tukan_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606" y="4221088"/>
            <a:ext cx="3429394" cy="2379737"/>
          </a:xfrm>
          <a:prstGeom prst="rect">
            <a:avLst/>
          </a:prstGeom>
          <a:noFill/>
        </p:spPr>
      </p:pic>
      <p:pic>
        <p:nvPicPr>
          <p:cNvPr id="2054" name="Picture 6" descr="C:\Users\user\Desktop\photo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4208" y="1052736"/>
            <a:ext cx="2555776" cy="2555776"/>
          </a:xfrm>
          <a:prstGeom prst="rect">
            <a:avLst/>
          </a:prstGeom>
          <a:noFill/>
        </p:spPr>
      </p:pic>
      <p:pic>
        <p:nvPicPr>
          <p:cNvPr id="2055" name="Picture 7" descr="C:\Users\user\Desktop\depositphotos_15093187-Flying-bird-cartoon-isolated-on-a-white-background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552" y="3356992"/>
            <a:ext cx="2336776" cy="2336776"/>
          </a:xfrm>
          <a:prstGeom prst="rect">
            <a:avLst/>
          </a:prstGeom>
          <a:noFill/>
        </p:spPr>
      </p:pic>
      <p:pic>
        <p:nvPicPr>
          <p:cNvPr id="2057" name="Picture 9" descr="C:\Users\user\Desktop\262329754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771800" y="4149080"/>
            <a:ext cx="2265877" cy="2323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ВОРОБЕ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188640"/>
            <a:ext cx="3923928" cy="2942945"/>
          </a:xfrm>
          <a:prstGeom prst="rect">
            <a:avLst/>
          </a:prstGeom>
          <a:noFill/>
        </p:spPr>
      </p:pic>
      <p:pic>
        <p:nvPicPr>
          <p:cNvPr id="1028" name="Picture 4" descr="C:\Users\user\Desktop\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4168" y="3453002"/>
            <a:ext cx="2229712" cy="2972949"/>
          </a:xfrm>
          <a:prstGeom prst="rect">
            <a:avLst/>
          </a:prstGeom>
          <a:noFill/>
        </p:spPr>
      </p:pic>
      <p:pic>
        <p:nvPicPr>
          <p:cNvPr id="1029" name="Picture 5" descr="C:\Users\user\Desktop\44124330.if3nx814ex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4437112"/>
            <a:ext cx="2725046" cy="1927970"/>
          </a:xfrm>
          <a:prstGeom prst="rect">
            <a:avLst/>
          </a:prstGeom>
          <a:noFill/>
        </p:spPr>
      </p:pic>
      <p:pic>
        <p:nvPicPr>
          <p:cNvPr id="1030" name="Picture 6" descr="C:\Users\user\Desktop\image_4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03848" y="2708920"/>
            <a:ext cx="3077785" cy="2605211"/>
          </a:xfrm>
          <a:prstGeom prst="rect">
            <a:avLst/>
          </a:prstGeom>
          <a:noFill/>
        </p:spPr>
      </p:pic>
      <p:pic>
        <p:nvPicPr>
          <p:cNvPr id="1031" name="Picture 7" descr="C:\Users\user\Desktop\122338-5bede-41402721-m750x740-u307a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16216" y="260648"/>
            <a:ext cx="2156184" cy="3092202"/>
          </a:xfrm>
          <a:prstGeom prst="rect">
            <a:avLst/>
          </a:prstGeom>
          <a:noFill/>
        </p:spPr>
      </p:pic>
      <p:pic>
        <p:nvPicPr>
          <p:cNvPr id="1032" name="Picture 8" descr="C:\Users\user\Desktop\screen_icon_602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79912" y="404664"/>
            <a:ext cx="2588663" cy="18314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image9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332656"/>
            <a:ext cx="2089596" cy="2045042"/>
          </a:xfrm>
          <a:prstGeom prst="rect">
            <a:avLst/>
          </a:prstGeom>
          <a:noFill/>
        </p:spPr>
      </p:pic>
      <p:pic>
        <p:nvPicPr>
          <p:cNvPr id="2051" name="Picture 3" descr="C:\Users\user\Desktop\Kukushka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112" y="2492896"/>
            <a:ext cx="2033752" cy="2804195"/>
          </a:xfrm>
          <a:prstGeom prst="rect">
            <a:avLst/>
          </a:prstGeom>
          <a:noFill/>
        </p:spPr>
      </p:pic>
      <p:pic>
        <p:nvPicPr>
          <p:cNvPr id="2052" name="Picture 4" descr="C:\Users\user\Desktop\5ac9957be79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3861048"/>
            <a:ext cx="2076822" cy="2769096"/>
          </a:xfrm>
          <a:prstGeom prst="rect">
            <a:avLst/>
          </a:prstGeom>
          <a:noFill/>
        </p:spPr>
      </p:pic>
      <p:pic>
        <p:nvPicPr>
          <p:cNvPr id="2053" name="Picture 5" descr="C:\Users\user\Desktop\imgh1128753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59832" y="188640"/>
            <a:ext cx="2659606" cy="1998167"/>
          </a:xfrm>
          <a:prstGeom prst="rect">
            <a:avLst/>
          </a:prstGeom>
          <a:noFill/>
        </p:spPr>
      </p:pic>
      <p:pic>
        <p:nvPicPr>
          <p:cNvPr id="2054" name="Picture 6" descr="C:\Users\user\Desktop\7000-pic-raven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87824" y="4725144"/>
            <a:ext cx="2435872" cy="1827816"/>
          </a:xfrm>
          <a:prstGeom prst="rect">
            <a:avLst/>
          </a:prstGeom>
          <a:noFill/>
        </p:spPr>
      </p:pic>
      <p:pic>
        <p:nvPicPr>
          <p:cNvPr id="2055" name="Picture 7" descr="C:\Users\user\Desktop\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987824" y="2564904"/>
            <a:ext cx="2438400" cy="1855787"/>
          </a:xfrm>
          <a:prstGeom prst="rect">
            <a:avLst/>
          </a:prstGeom>
          <a:noFill/>
        </p:spPr>
      </p:pic>
      <p:pic>
        <p:nvPicPr>
          <p:cNvPr id="2056" name="Picture 8" descr="C:\Users\user\Desktop\lastochka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444208" y="188640"/>
            <a:ext cx="2483768" cy="2049109"/>
          </a:xfrm>
          <a:prstGeom prst="rect">
            <a:avLst/>
          </a:prstGeom>
          <a:noFill/>
        </p:spPr>
      </p:pic>
      <p:pic>
        <p:nvPicPr>
          <p:cNvPr id="2057" name="Picture 9" descr="C:\Users\user\Desktop\3170864_large.jpe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732240" y="5085184"/>
            <a:ext cx="2031504" cy="1471281"/>
          </a:xfrm>
          <a:prstGeom prst="rect">
            <a:avLst/>
          </a:prstGeom>
          <a:noFill/>
        </p:spPr>
      </p:pic>
      <p:pic>
        <p:nvPicPr>
          <p:cNvPr id="13" name="Picture 4" descr="C:\Users\user\Desktop\5ac9957be79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7936" y="4013448"/>
            <a:ext cx="2076822" cy="2769096"/>
          </a:xfrm>
          <a:prstGeom prst="rect">
            <a:avLst/>
          </a:prstGeom>
          <a:noFill/>
        </p:spPr>
      </p:pic>
      <p:pic>
        <p:nvPicPr>
          <p:cNvPr id="14" name="Picture 4" descr="C:\Users\user\Desktop\5ac9957be79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4088904"/>
            <a:ext cx="2076822" cy="2769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564904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img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476672"/>
            <a:ext cx="2506225" cy="1879669"/>
          </a:xfrm>
          <a:prstGeom prst="rect">
            <a:avLst/>
          </a:prstGeom>
          <a:noFill/>
        </p:spPr>
      </p:pic>
      <p:pic>
        <p:nvPicPr>
          <p:cNvPr id="3075" name="Picture 3" descr="C:\Users\user\Desktop\2 (1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97688" y="548680"/>
            <a:ext cx="2775457" cy="1735013"/>
          </a:xfrm>
          <a:prstGeom prst="rect">
            <a:avLst/>
          </a:prstGeom>
          <a:noFill/>
        </p:spPr>
      </p:pic>
      <p:pic>
        <p:nvPicPr>
          <p:cNvPr id="3076" name="Picture 4" descr="C:\Users\user\Desktop\img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824" y="548680"/>
            <a:ext cx="2661659" cy="1799361"/>
          </a:xfrm>
          <a:prstGeom prst="rect">
            <a:avLst/>
          </a:prstGeom>
          <a:noFill/>
        </p:spPr>
      </p:pic>
      <p:pic>
        <p:nvPicPr>
          <p:cNvPr id="3077" name="Picture 5" descr="C:\Users\user\Desktop\34afbf84ab475354e0526d5e0a5d273f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63888" y="2564904"/>
            <a:ext cx="2005598" cy="2105878"/>
          </a:xfrm>
          <a:prstGeom prst="rect">
            <a:avLst/>
          </a:prstGeom>
          <a:noFill/>
        </p:spPr>
      </p:pic>
      <p:pic>
        <p:nvPicPr>
          <p:cNvPr id="3078" name="Picture 6" descr="C:\Users\user\Desktop\Aist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63688" y="4221088"/>
            <a:ext cx="1728230" cy="2420888"/>
          </a:xfrm>
          <a:prstGeom prst="rect">
            <a:avLst/>
          </a:prstGeom>
          <a:noFill/>
        </p:spPr>
      </p:pic>
      <p:pic>
        <p:nvPicPr>
          <p:cNvPr id="11" name="Picture 10" descr="C:\Users\user\Desktop\image17615689_a3f13570bb5e79664c81f555c32f1bc7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51210" y="2636912"/>
            <a:ext cx="2619138" cy="1787177"/>
          </a:xfrm>
          <a:prstGeom prst="rect">
            <a:avLst/>
          </a:prstGeom>
          <a:noFill/>
        </p:spPr>
      </p:pic>
      <p:pic>
        <p:nvPicPr>
          <p:cNvPr id="3082" name="Picture 10" descr="C:\Users\user\Desktop\5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39552" y="2276872"/>
            <a:ext cx="1885380" cy="2380808"/>
          </a:xfrm>
          <a:prstGeom prst="rect">
            <a:avLst/>
          </a:prstGeom>
          <a:noFill/>
        </p:spPr>
      </p:pic>
      <p:pic>
        <p:nvPicPr>
          <p:cNvPr id="3083" name="Picture 11" descr="C:\Users\user\Desktop\slide0006_image005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012160" y="4653136"/>
            <a:ext cx="2825841" cy="1988840"/>
          </a:xfrm>
          <a:prstGeom prst="rect">
            <a:avLst/>
          </a:prstGeom>
          <a:noFill/>
        </p:spPr>
      </p:pic>
      <p:pic>
        <p:nvPicPr>
          <p:cNvPr id="3084" name="Picture 12" descr="C:\Users\user\Desktop\mini_5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491880" y="4941168"/>
            <a:ext cx="2267556" cy="1772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Картинный материал для презентаций по логопедии. Дикие птицы.</vt:lpstr>
      <vt:lpstr>птицы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Картинный материал для презентаций по логопедии. Птицы.</dc:title>
  <dc:creator>user</dc:creator>
  <cp:lastModifiedBy>user</cp:lastModifiedBy>
  <cp:revision>5</cp:revision>
  <dcterms:created xsi:type="dcterms:W3CDTF">2015-10-31T01:25:53Z</dcterms:created>
  <dcterms:modified xsi:type="dcterms:W3CDTF">2015-10-31T02:01:50Z</dcterms:modified>
</cp:coreProperties>
</file>