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420888"/>
            <a:ext cx="7241232" cy="2455912"/>
          </a:xfrm>
        </p:spPr>
        <p:txBody>
          <a:bodyPr>
            <a:normAutofit/>
          </a:bodyPr>
          <a:lstStyle/>
          <a:p>
            <a:r>
              <a:rPr lang="ru-RU" b="1" dirty="0" smtClean="0"/>
              <a:t>Картинный материал для презентаций по логопедии.</a:t>
            </a:r>
            <a:br>
              <a:rPr lang="ru-RU" b="1" dirty="0" smtClean="0"/>
            </a:br>
            <a:r>
              <a:rPr lang="ru-RU" b="1" dirty="0" smtClean="0"/>
              <a:t>Домашние  </a:t>
            </a:r>
            <a:r>
              <a:rPr lang="ru-RU" b="1" dirty="0" smtClean="0"/>
              <a:t>птицы.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13176"/>
            <a:ext cx="6008712" cy="108012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Подборку составила учитель-логопед Н.О.Васильева</a:t>
            </a:r>
            <a:endParaRPr lang="ru-RU" b="1" dirty="0"/>
          </a:p>
        </p:txBody>
      </p:sp>
      <p:pic>
        <p:nvPicPr>
          <p:cNvPr id="1027" name="Picture 3" descr="C:\Users\user\Desktop\Анютка\0_3a886_3f776609_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461445" cy="3461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5472608" cy="936104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Курица, петух,  цыпленок</a:t>
            </a:r>
            <a:endParaRPr lang="ru-RU" sz="2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Hen-Wallpaper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628800"/>
            <a:ext cx="3167275" cy="2376263"/>
          </a:xfrm>
          <a:prstGeom prst="rect">
            <a:avLst/>
          </a:prstGeom>
          <a:noFill/>
        </p:spPr>
      </p:pic>
      <p:pic>
        <p:nvPicPr>
          <p:cNvPr id="1027" name="Picture 3" descr="C:\Users\user\Desktop\96828_html_mae433e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91880" y="1916832"/>
            <a:ext cx="2005205" cy="2458535"/>
          </a:xfrm>
          <a:prstGeom prst="rect">
            <a:avLst/>
          </a:prstGeom>
          <a:noFill/>
        </p:spPr>
      </p:pic>
      <p:pic>
        <p:nvPicPr>
          <p:cNvPr id="1028" name="Picture 4" descr="C:\Users\user\Desktop\5605c8a88f20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4941168"/>
            <a:ext cx="1675904" cy="1675904"/>
          </a:xfrm>
          <a:prstGeom prst="rect">
            <a:avLst/>
          </a:prstGeom>
          <a:noFill/>
        </p:spPr>
      </p:pic>
      <p:pic>
        <p:nvPicPr>
          <p:cNvPr id="1029" name="Picture 5" descr="C:\Users\user\Desktop\05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12160" y="4822039"/>
            <a:ext cx="2869357" cy="2035961"/>
          </a:xfrm>
          <a:prstGeom prst="rect">
            <a:avLst/>
          </a:prstGeom>
          <a:noFill/>
        </p:spPr>
      </p:pic>
      <p:pic>
        <p:nvPicPr>
          <p:cNvPr id="1030" name="Picture 6" descr="C:\Users\user\Desktop\prodaetsa_udesnyj_u_astok_668013044235139723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796136" y="332656"/>
            <a:ext cx="3065649" cy="2334766"/>
          </a:xfrm>
          <a:prstGeom prst="rect">
            <a:avLst/>
          </a:prstGeom>
          <a:noFill/>
        </p:spPr>
      </p:pic>
      <p:pic>
        <p:nvPicPr>
          <p:cNvPr id="1031" name="Picture 7" descr="C:\Users\user\Desktop\9701532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483768" y="4581128"/>
            <a:ext cx="2081808" cy="2081808"/>
          </a:xfrm>
          <a:prstGeom prst="rect">
            <a:avLst/>
          </a:prstGeom>
          <a:noFill/>
        </p:spPr>
      </p:pic>
      <p:pic>
        <p:nvPicPr>
          <p:cNvPr id="1032" name="Picture 8" descr="C:\Users\user\Desktop\hayvan6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868144" y="2852936"/>
            <a:ext cx="2808312" cy="21062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Гусь, гусенок</a:t>
            </a:r>
            <a:endParaRPr lang="ru-RU" sz="3200" b="1" i="1" dirty="0"/>
          </a:p>
        </p:txBody>
      </p:sp>
      <p:pic>
        <p:nvPicPr>
          <p:cNvPr id="2050" name="Picture 2" descr="C:\Users\user\Desktop\05labgi0l123870328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1052736"/>
            <a:ext cx="1872627" cy="2400804"/>
          </a:xfrm>
          <a:prstGeom prst="rect">
            <a:avLst/>
          </a:prstGeom>
          <a:noFill/>
        </p:spPr>
      </p:pic>
      <p:pic>
        <p:nvPicPr>
          <p:cNvPr id="2051" name="Picture 3" descr="C:\Users\user\Desktop\img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51720" y="1124744"/>
            <a:ext cx="3419872" cy="2428460"/>
          </a:xfrm>
          <a:prstGeom prst="rect">
            <a:avLst/>
          </a:prstGeom>
          <a:noFill/>
        </p:spPr>
      </p:pic>
      <p:pic>
        <p:nvPicPr>
          <p:cNvPr id="2052" name="Picture 4" descr="C:\Users\user\Desktop\12756728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56176" y="152636"/>
            <a:ext cx="2741290" cy="2055968"/>
          </a:xfrm>
          <a:prstGeom prst="rect">
            <a:avLst/>
          </a:prstGeom>
          <a:noFill/>
        </p:spPr>
      </p:pic>
      <p:pic>
        <p:nvPicPr>
          <p:cNvPr id="2054" name="Picture 6" descr="C:\Users\user\Desktop\1403159164_trdnde8wyzl4kby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3528" y="3573016"/>
            <a:ext cx="2537267" cy="3044721"/>
          </a:xfrm>
          <a:prstGeom prst="rect">
            <a:avLst/>
          </a:prstGeom>
          <a:noFill/>
        </p:spPr>
      </p:pic>
      <p:pic>
        <p:nvPicPr>
          <p:cNvPr id="2055" name="Picture 7" descr="C:\Users\user\Desktop\150553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72584" y="4797152"/>
            <a:ext cx="2939729" cy="1822976"/>
          </a:xfrm>
          <a:prstGeom prst="rect">
            <a:avLst/>
          </a:prstGeom>
          <a:noFill/>
        </p:spPr>
      </p:pic>
      <p:pic>
        <p:nvPicPr>
          <p:cNvPr id="2056" name="Picture 8" descr="C:\Users\user\Desktop\4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915816" y="4653136"/>
            <a:ext cx="2903781" cy="1814863"/>
          </a:xfrm>
          <a:prstGeom prst="rect">
            <a:avLst/>
          </a:prstGeom>
          <a:noFill/>
        </p:spPr>
      </p:pic>
      <p:pic>
        <p:nvPicPr>
          <p:cNvPr id="2057" name="Picture 9" descr="C:\Users\user\Desktop\animal-planet-147-1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012160" y="2420888"/>
            <a:ext cx="2904925" cy="181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Индюк, индейка, индюшонок</a:t>
            </a:r>
            <a:endParaRPr lang="ru-RU" sz="2800" b="1" i="1" dirty="0"/>
          </a:p>
        </p:txBody>
      </p:sp>
      <p:pic>
        <p:nvPicPr>
          <p:cNvPr id="3074" name="Picture 2" descr="C:\Users\user\Desktop\553e91f9664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1124744"/>
            <a:ext cx="2636111" cy="1977083"/>
          </a:xfrm>
          <a:prstGeom prst="rect">
            <a:avLst/>
          </a:prstGeom>
          <a:noFill/>
        </p:spPr>
      </p:pic>
      <p:pic>
        <p:nvPicPr>
          <p:cNvPr id="3075" name="Picture 3" descr="C:\Users\user\Desktop\5606a28e9d5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24128" y="1052736"/>
            <a:ext cx="3137926" cy="2353444"/>
          </a:xfrm>
          <a:prstGeom prst="rect">
            <a:avLst/>
          </a:prstGeom>
          <a:noFill/>
        </p:spPr>
      </p:pic>
      <p:pic>
        <p:nvPicPr>
          <p:cNvPr id="3076" name="Picture 4" descr="C:\Users\user\Desktop\indujata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96136" y="3861048"/>
            <a:ext cx="3131840" cy="1863880"/>
          </a:xfrm>
          <a:prstGeom prst="rect">
            <a:avLst/>
          </a:prstGeom>
          <a:noFill/>
        </p:spPr>
      </p:pic>
      <p:pic>
        <p:nvPicPr>
          <p:cNvPr id="3077" name="Picture 5" descr="C:\Users\user\Desktop\1388697217807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95536" y="3212976"/>
            <a:ext cx="2664296" cy="2020424"/>
          </a:xfrm>
          <a:prstGeom prst="rect">
            <a:avLst/>
          </a:prstGeom>
          <a:noFill/>
        </p:spPr>
      </p:pic>
      <p:pic>
        <p:nvPicPr>
          <p:cNvPr id="3078" name="Picture 6" descr="C:\Users\user\Desktop\4fcab8187caf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75856" y="4149080"/>
            <a:ext cx="2473457" cy="1855093"/>
          </a:xfrm>
          <a:prstGeom prst="rect">
            <a:avLst/>
          </a:prstGeom>
          <a:noFill/>
        </p:spPr>
      </p:pic>
      <p:pic>
        <p:nvPicPr>
          <p:cNvPr id="3079" name="Picture 7" descr="C:\Users\user\Desktop\1288370345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203848" y="1412776"/>
            <a:ext cx="2297832" cy="2297832"/>
          </a:xfrm>
          <a:prstGeom prst="rect">
            <a:avLst/>
          </a:prstGeom>
          <a:noFill/>
        </p:spPr>
      </p:pic>
      <p:pic>
        <p:nvPicPr>
          <p:cNvPr id="3080" name="Picture 8" descr="C:\Users\user\Desktop\9-500x500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259632" y="5196830"/>
            <a:ext cx="1661170" cy="16611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i="1" dirty="0" smtClean="0"/>
              <a:t>Утка, утята</a:t>
            </a:r>
            <a:endParaRPr lang="ru-RU" sz="2800" b="1" i="1" dirty="0"/>
          </a:p>
        </p:txBody>
      </p:sp>
      <p:pic>
        <p:nvPicPr>
          <p:cNvPr id="4098" name="Picture 2" descr="C:\Users\user\Desktop\4219_html_28d6803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40152" y="188640"/>
            <a:ext cx="2926080" cy="2194560"/>
          </a:xfrm>
          <a:prstGeom prst="rect">
            <a:avLst/>
          </a:prstGeom>
          <a:noFill/>
        </p:spPr>
      </p:pic>
      <p:pic>
        <p:nvPicPr>
          <p:cNvPr id="4099" name="Picture 3" descr="C:\Users\user\Desktop\12979230333009326825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5816" y="332656"/>
            <a:ext cx="2407612" cy="1778623"/>
          </a:xfrm>
          <a:prstGeom prst="rect">
            <a:avLst/>
          </a:prstGeom>
          <a:noFill/>
        </p:spPr>
      </p:pic>
      <p:pic>
        <p:nvPicPr>
          <p:cNvPr id="4100" name="Picture 4" descr="C:\Users\user\Desktop\4df0f306ae989e51fe3f4ca1623f8baf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32240" y="2348880"/>
            <a:ext cx="1730155" cy="2425452"/>
          </a:xfrm>
          <a:prstGeom prst="rect">
            <a:avLst/>
          </a:prstGeom>
          <a:noFill/>
        </p:spPr>
      </p:pic>
      <p:pic>
        <p:nvPicPr>
          <p:cNvPr id="4101" name="Picture 5" descr="C:\Users\user\Desktop\5ad1c_1_03-1024x57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3528" y="4509120"/>
            <a:ext cx="3655729" cy="2056348"/>
          </a:xfrm>
          <a:prstGeom prst="rect">
            <a:avLst/>
          </a:prstGeom>
          <a:noFill/>
        </p:spPr>
      </p:pic>
      <p:pic>
        <p:nvPicPr>
          <p:cNvPr id="4102" name="Picture 6" descr="C:\Users\user\Desktop\hello_html_m6d0ad0db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868144" y="4617132"/>
            <a:ext cx="2705877" cy="2029408"/>
          </a:xfrm>
          <a:prstGeom prst="rect">
            <a:avLst/>
          </a:prstGeom>
          <a:noFill/>
        </p:spPr>
      </p:pic>
      <p:pic>
        <p:nvPicPr>
          <p:cNvPr id="4103" name="Picture 7" descr="C:\Users\user\Desktop\59161608630070_14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491880" y="2564904"/>
            <a:ext cx="2789926" cy="2021607"/>
          </a:xfrm>
          <a:prstGeom prst="rect">
            <a:avLst/>
          </a:prstGeom>
          <a:noFill/>
        </p:spPr>
      </p:pic>
      <p:pic>
        <p:nvPicPr>
          <p:cNvPr id="4104" name="Picture 8" descr="C:\Users\user\Desktop\1419841782_zguka7hhnwc6odf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23528" y="1988840"/>
            <a:ext cx="2748995" cy="2002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Картинный материал для презентаций по логопедии. Домашние  птицы.</vt:lpstr>
      <vt:lpstr>Курица, петух,  цыпленок</vt:lpstr>
      <vt:lpstr>Гусь, гусенок</vt:lpstr>
      <vt:lpstr>Индюк, индейка, индюшонок</vt:lpstr>
      <vt:lpstr>Утка, утята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Картинный материал для презентаций по логопедии. Домашние  птицы.</dc:title>
  <dc:creator>user</dc:creator>
  <cp:lastModifiedBy>user</cp:lastModifiedBy>
  <cp:revision>4</cp:revision>
  <dcterms:created xsi:type="dcterms:W3CDTF">2015-10-31T02:16:21Z</dcterms:created>
  <dcterms:modified xsi:type="dcterms:W3CDTF">2015-10-31T02:51:40Z</dcterms:modified>
</cp:coreProperties>
</file>