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5" r:id="rId4"/>
    <p:sldId id="273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4C8B2-35FB-4584-88AA-BD70FF73C14B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41803-F1BC-458B-8F7E-B0DA62699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D8C68-7486-401C-9BF0-4B5C17CC2DBE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27A5-9D7F-4DA3-9585-D0EF0ECED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DBD9-F6EA-4F96-9F0D-DD681D7B9F7E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CC63-6DCF-4AAC-8E65-2FE55C140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7EB9D-C638-4505-848A-F556899E32B4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E3C91-6923-4221-B9E9-6A2D39B5E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BF66A-0187-4F30-8569-77EFFF72E48D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CDE8D-BFED-490D-AB5D-A052C4889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498FE-6D53-42BA-BFEB-9CCE414DC6C1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5263B-6DFD-4C8B-AD7A-38C88B691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9106-579B-4773-9236-4580C77A0C78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D71F1-54F6-4B75-82E6-70B235F50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DD0E4-C333-4A73-A663-3572C01799E4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86F3-08BA-4494-9FC0-8E01EAFC3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FD013-EFA4-404F-83A2-C0B72C29C472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D3E68-3094-4520-9973-346599E41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9B443-4564-4C1A-8BB8-AF1D5655C355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FB59-4B58-4B4B-A981-35AF6FF61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823ED-1343-45AE-813C-9C212FB2F0CA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D73D1-E984-4DDF-B749-CAD63F501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05CDCF-FBF8-4154-B6BB-CC86DE207954}" type="datetimeFigureOut">
              <a:rPr lang="ru-RU"/>
              <a:pPr>
                <a:defRPr/>
              </a:pPr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724AB8-7560-4B4A-9EB6-F265D2D27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g145.imageshack.us/img145/8114/astemplatechildrend01cv9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&#1056;&#1072;&#1073;&#1086;&#1095;&#1080;&#1081;%20&#1089;&#1090;&#1086;&#1083;\&#1053;&#1086;&#1074;&#1072;&#1103;%20&#1087;&#1072;&#1087;&#1082;&#1072;%20(2)\vengerov_and_fedoroff_-_v_gostyah_u_skazki.mp3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Картинка 85 из 17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6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3357563" y="1214438"/>
            <a:ext cx="4572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  <a:latin typeface="Monotype Corsiva" pitchFamily="66" charset="0"/>
              </a:rPr>
              <a:t>Физминутка </a:t>
            </a:r>
          </a:p>
          <a:p>
            <a:r>
              <a:rPr lang="ru-RU" sz="3200" b="1">
                <a:solidFill>
                  <a:schemeClr val="accent2"/>
                </a:solidFill>
                <a:latin typeface="Monotype Corsiva" pitchFamily="66" charset="0"/>
              </a:rPr>
              <a:t>    «В гостях у сказки»</a:t>
            </a:r>
            <a:endParaRPr lang="en-US" sz="320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625" y="2786063"/>
            <a:ext cx="4572000" cy="1190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Автор презентации: </a:t>
            </a:r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Хабибрахманова Р.И.</a:t>
            </a:r>
          </a:p>
          <a:p>
            <a:pPr algn="r"/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Воспитатель ГПД</a:t>
            </a:r>
          </a:p>
          <a:p>
            <a:pPr algn="r"/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М</a:t>
            </a:r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</a:t>
            </a:r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ОУ </a:t>
            </a:r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«Лицей №2 г.Мамадыш»</a:t>
            </a:r>
            <a:r>
              <a:rPr lang="ru-RU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ru-RU">
                <a:solidFill>
                  <a:srgbClr val="C0000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 descr="multyashki-69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9075" y="1857375"/>
            <a:ext cx="286702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4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 descr="multyashki-226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1914525"/>
            <a:ext cx="2228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 descr="multyashki-37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1857375"/>
            <a:ext cx="273685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 descr="multyashki-139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785938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 descr="multyashki-60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1857375"/>
            <a:ext cx="21431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7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1" descr="multyashki-96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285875"/>
            <a:ext cx="2819400" cy="331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1" descr="multyashki-1059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2357438"/>
            <a:ext cx="215900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1" descr="multyashki-193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2000250"/>
            <a:ext cx="2492375" cy="285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engerov_and_fedoroff_-_v_gostyah_u_skazk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500" y="59293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Рисунок 3" descr="knigi-188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1500188"/>
            <a:ext cx="516572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7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2" descr="multyashki-32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2500313"/>
            <a:ext cx="2246312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multyashki-135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38" y="1214438"/>
            <a:ext cx="2809875" cy="406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multyashki-27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643063"/>
            <a:ext cx="258445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 descr="multyashki-222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1785938"/>
            <a:ext cx="2562225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 descr="multyashki-228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785938"/>
            <a:ext cx="2833688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6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 descr="h1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857375"/>
            <a:ext cx="32575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 descr="multyashki-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1785938"/>
            <a:ext cx="2619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</Words>
  <PresentationFormat>Экран (4:3)</PresentationFormat>
  <Paragraphs>5</Paragraphs>
  <Slides>17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Calibri</vt:lpstr>
      <vt:lpstr>Arial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comp</cp:lastModifiedBy>
  <cp:revision>9</cp:revision>
  <dcterms:modified xsi:type="dcterms:W3CDTF">2015-11-17T17:10:59Z</dcterms:modified>
</cp:coreProperties>
</file>