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2" r:id="rId3"/>
    <p:sldId id="285" r:id="rId4"/>
    <p:sldId id="284" r:id="rId5"/>
    <p:sldId id="287" r:id="rId6"/>
    <p:sldId id="300" r:id="rId7"/>
    <p:sldId id="288" r:id="rId8"/>
    <p:sldId id="291" r:id="rId9"/>
    <p:sldId id="289" r:id="rId10"/>
    <p:sldId id="298" r:id="rId11"/>
    <p:sldId id="290" r:id="rId12"/>
    <p:sldId id="292" r:id="rId13"/>
    <p:sldId id="299" r:id="rId14"/>
    <p:sldId id="293" r:id="rId15"/>
    <p:sldId id="294" r:id="rId16"/>
    <p:sldId id="296" r:id="rId17"/>
    <p:sldId id="301" r:id="rId18"/>
    <p:sldId id="272" r:id="rId19"/>
    <p:sldId id="297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CC"/>
    <a:srgbClr val="008000"/>
    <a:srgbClr val="FF99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369" autoAdjust="0"/>
  </p:normalViewPr>
  <p:slideViewPr>
    <p:cSldViewPr>
      <p:cViewPr varScale="1">
        <p:scale>
          <a:sx n="64" d="100"/>
          <a:sy n="64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71A8F-C2FF-4C81-8BEA-6277E66A9515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3D0F-8E19-4E06-8A9A-DCE010E94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CFC13-09F0-4263-B875-1248DFDADCF6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033A-80E5-4E12-9205-125380587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4FDD-DCCE-41A1-AD58-61A9272D3112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3D04-D506-447D-B781-B42713A54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D261-A623-4E26-9BDF-632B59540248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AA0BD-332A-4BA8-A904-683CACDAA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E627-5035-4964-9AB2-9538E183F019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87F3-CC96-4B99-86A4-A9B819DC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CFE2-AAEC-4F8B-B8A9-422BA8F5AECA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03FA-E548-4C3D-BC13-A1A8691C3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7E135-A28A-4F01-9596-0CEA453357F7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B69B-2294-46C3-9DB2-41C01A0B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4117-7E9A-4CB1-AA5B-9B8FC9870D71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F593-6ED2-49FA-9CD2-CD48DF197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C029E-708B-4173-9458-1E055E826CDA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22108-CC2A-4BAE-945E-A693E491C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2BD79-3CD7-493F-805C-2C83A23486D6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CF2B-24E2-47C0-8D45-062B9CEDE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FD1CF-1568-42EB-BB64-7020084A2E58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7243F-B45D-4D8C-9EF5-0D28F544E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B02964-CFE4-42A7-90DD-031ED694F26E}" type="datetimeFigureOut">
              <a:rPr lang="ru-RU"/>
              <a:pPr>
                <a:defRPr/>
              </a:pPr>
              <a:t>16.11.2015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3944B3-958D-48F0-8F99-5A993CBA8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142875"/>
            <a:ext cx="48577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13"/>
          <p:cNvSpPr>
            <a:spLocks noGrp="1"/>
          </p:cNvSpPr>
          <p:nvPr>
            <p:ph type="subTitle" idx="4294967295"/>
          </p:nvPr>
        </p:nvSpPr>
        <p:spPr>
          <a:xfrm>
            <a:off x="4860032" y="714375"/>
            <a:ext cx="4283968" cy="492442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Балаларның төсне 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кабул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итү чарасы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буларак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рәсем ясауның традицион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булмаган</a:t>
            </a: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6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ысуллары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5" y="116632"/>
          <a:ext cx="8858250" cy="6624736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119138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Печатка </a:t>
                      </a:r>
                      <a:r>
                        <a:rPr kumimoji="0" lang="ru-RU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белән ясау</a:t>
                      </a: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ысулы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яшьтән алып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4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Төре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Материаллар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төшерү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яшелчәләр (бәрәңге, кишер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редис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.б.),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пычак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чәнечке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шариклы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ручка яки фломастер,  гуашь.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5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Башкару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2614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Яәшелчәне урталай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бүл</a:t>
                      </a:r>
                      <a:r>
                        <a:rPr kumimoji="0" lang="tt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ргә.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Киселгән якка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рәсем төшерергә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см.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биеклектә итеп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контур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буенча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кисеп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төшерергә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Тотка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урынына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чәнечке кадап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куярга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tt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Әзер печатканы буяуга манып эз төшерергә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9083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төшерү,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фактура,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Печатка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белән эз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төшерү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X\Contacts\Desktop\рисунки нетрадиц способом\DSCN251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916832"/>
            <a:ext cx="5411341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4509120"/>
            <a:ext cx="5958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32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Янып торган чәчәкләрем</a:t>
            </a:r>
            <a:endParaRPr lang="ru-RU" sz="32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Бүлмәбезне балкыта.</a:t>
            </a:r>
            <a:endParaRPr lang="ru-RU" sz="32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Тышта салкын,ә чәчәкләр</a:t>
            </a:r>
            <a:endParaRPr lang="ru-RU" sz="32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Җәй исләре аңкыта.</a:t>
            </a:r>
            <a:endParaRPr lang="ru-RU" sz="32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Уртанчылар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төркеме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12776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монотипия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latin typeface="Comic Sans MS" pitchFamily="66" charset="0"/>
              </a:rPr>
              <a:t>Сиптереп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ясау</a:t>
            </a:r>
            <a:endParaRPr lang="ru-RU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 оттиск поролоном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latin typeface="Comic Sans MS" pitchFamily="66" charset="0"/>
              </a:rPr>
              <a:t>Үпкэ ярьдәмендә </a:t>
            </a:r>
            <a:r>
              <a:rPr lang="ru-RU" sz="4000" dirty="0" smtClean="0">
                <a:latin typeface="Comic Sans MS" pitchFamily="66" charset="0"/>
              </a:rPr>
              <a:t>(</a:t>
            </a:r>
            <a:r>
              <a:rPr lang="ru-RU" sz="4000" dirty="0" err="1" smtClean="0">
                <a:latin typeface="Comic Sans MS" pitchFamily="66" charset="0"/>
              </a:rPr>
              <a:t>сабын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куыклары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кабартып</a:t>
            </a:r>
            <a:r>
              <a:rPr lang="ru-RU" sz="4000" dirty="0" smtClean="0">
                <a:latin typeface="Comic Sans MS" pitchFamily="66" charset="0"/>
              </a:rPr>
              <a:t>)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6" name="Рисунок 2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11" name="Group 27"/>
          <p:cNvGraphicFramePr>
            <a:graphicFrameLocks noGrp="1"/>
          </p:cNvGraphicFramePr>
          <p:nvPr/>
        </p:nvGraphicFramePr>
        <p:xfrm>
          <a:off x="107504" y="101902"/>
          <a:ext cx="8893621" cy="6562237"/>
        </p:xfrm>
        <a:graphic>
          <a:graphicData uri="http://schemas.openxmlformats.org/drawingml/2006/table">
            <a:tbl>
              <a:tblPr/>
              <a:tblGrid>
                <a:gridCol w="4446810"/>
                <a:gridCol w="4446811"/>
              </a:tblGrid>
              <a:tr h="6184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Алым-</a:t>
                      </a:r>
                      <a:r>
                        <a:rPr kumimoji="0" lang="tt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үпкә ярьдәмендә ясау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3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</a:t>
                      </a: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ьтән алып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Төре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Материаллар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4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Рисование мыльными пузырями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Гуашь, шампунь или жидкое мыло, коктейль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таякчыгы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кечкен</a:t>
                      </a:r>
                      <a:r>
                        <a:rPr kumimoji="0" lang="tt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 савыт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</a:t>
                      </a:r>
                      <a:r>
                        <a:rPr kumimoji="0" lang="tt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әгазь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82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Башкару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1174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Кечкенә савытка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сыек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каймак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концентрациясендә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гуашь, шампунь, су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салып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раствор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ясарга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(1:1:1)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Коктейль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таякчыгын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сыеклыкка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төшереп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сабын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куыгыннан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башлык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барлыкка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килерлек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итеп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өрергә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Кәгазь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битен сак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кына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кубек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рәсеме  тәшерерлек итеп,капларга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4782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 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Эз,т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4429" marR="5442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5567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Сабын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куыклары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кабартып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ясау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X\Contacts\Desktop\рисунки нетрадиц способом\DSCN251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996952"/>
            <a:ext cx="4896544" cy="36111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05672" y="4725144"/>
            <a:ext cx="52383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Кура </a:t>
            </a:r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җиләк-кызыл җиләк,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Елмаеп тора, көлеп.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Кура җиләк тәмле була,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Үстерсәң рәтен белеп</a:t>
            </a:r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2474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Зурлар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төркеме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62880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Монотипия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latin typeface="Comic Sans MS" pitchFamily="66" charset="0"/>
              </a:rPr>
              <a:t>Сиптереп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ясау</a:t>
            </a:r>
            <a:endParaRPr lang="ru-RU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 Поролон </a:t>
            </a:r>
            <a:r>
              <a:rPr lang="ru-RU" sz="4000" dirty="0" err="1" smtClean="0">
                <a:latin typeface="Comic Sans MS" pitchFamily="66" charset="0"/>
              </a:rPr>
              <a:t>белән эз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төшер</a:t>
            </a:r>
            <a:r>
              <a:rPr lang="tt-RU" sz="4000" dirty="0" smtClean="0">
                <a:latin typeface="Comic Sans MS" pitchFamily="66" charset="0"/>
              </a:rPr>
              <a:t>ү</a:t>
            </a:r>
            <a:endParaRPr lang="ru-RU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smtClean="0">
                <a:latin typeface="Comic Sans MS" pitchFamily="66" charset="0"/>
              </a:rPr>
              <a:t>Үпкә ярьдәмендә </a:t>
            </a:r>
            <a:r>
              <a:rPr lang="ru-RU" sz="4000" dirty="0" smtClean="0">
                <a:latin typeface="Comic Sans MS" pitchFamily="66" charset="0"/>
              </a:rPr>
              <a:t>(</a:t>
            </a:r>
            <a:r>
              <a:rPr lang="ru-RU" sz="4000" dirty="0" err="1" smtClean="0">
                <a:latin typeface="Comic Sans MS" pitchFamily="66" charset="0"/>
              </a:rPr>
              <a:t>сабын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куыклары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кабартып</a:t>
            </a:r>
            <a:r>
              <a:rPr lang="ru-RU" sz="4000" dirty="0" smtClean="0">
                <a:latin typeface="Comic Sans MS" pitchFamily="66" charset="0"/>
              </a:rPr>
              <a:t>)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Мәктәпкә әзерлек төркеме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340768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Бөгәрләнгән кәгазьгә рәсем төшерү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Чүпрәк белән ясау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Манный </a:t>
            </a:r>
            <a:r>
              <a:rPr lang="ru-RU" sz="3600" dirty="0" err="1" smtClean="0">
                <a:latin typeface="Comic Sans MS" pitchFamily="66" charset="0"/>
              </a:rPr>
              <a:t>көрпэсе белән ясау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Буяуны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тарау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Буяуга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өрү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62" name="Group 30"/>
          <p:cNvGraphicFramePr>
            <a:graphicFrameLocks noGrp="1"/>
          </p:cNvGraphicFramePr>
          <p:nvPr/>
        </p:nvGraphicFramePr>
        <p:xfrm>
          <a:off x="142875" y="188641"/>
          <a:ext cx="8929688" cy="6596590"/>
        </p:xfrm>
        <a:graphic>
          <a:graphicData uri="http://schemas.openxmlformats.org/drawingml/2006/table">
            <a:tbl>
              <a:tblPr/>
              <a:tblGrid>
                <a:gridCol w="4429125"/>
                <a:gridCol w="4500563"/>
              </a:tblGrid>
              <a:tr h="9335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ҮПКӘ ЯРЬДӘМЕНДӘ ЯСАУ  ЫСУЛЫ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ЯШЬ</a:t>
                      </a:r>
                      <a:r>
                        <a:rPr kumimoji="0" lang="tt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ТӘН АЛЫП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0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Төре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Материаллар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өрү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Гуашьсу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,нечкә башлы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шариклы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ручка,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кәгазь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0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Башкару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8891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Шариклы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ручканы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tt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әзерәнгән сыеклыкка батырыт тамчы җярга, тамчыны кәгазь битенә төшерергә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Үпкәгә һава алып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яктан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яки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өстән тамчыга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өрергә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000" b="1" i="1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искәрмә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аскы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яктан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өрсәң, агач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үлән, ботаклар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килеп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чыга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өстән өрсәң, чәчәк йолдыз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кар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бортеге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кояш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таякчык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кәгазьгэ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яки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тамчыга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тиергә тиеш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түгел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7684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Эз,</a:t>
                      </a:r>
                      <a:r>
                        <a:rPr kumimoji="0" lang="tt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442" marR="3544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847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Буяуга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өрү ярьдәмендә ясау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23928" y="4743232"/>
            <a:ext cx="606353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tt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tt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X\Contacts\Desktop\рисунки нетрадиц способом\DSCN25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44824"/>
            <a:ext cx="4475237" cy="46805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4077072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Яңгыр, яңгыр, яңгыр, яу!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Җиргә татлы дым булсын,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Игеннәр гөрләп уңсын,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Бар дөньяга нур бөркеп,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Туган җир балкып торсын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4847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Манный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көрпәсе белән ясау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563888" y="5378005"/>
            <a:ext cx="5948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44825"/>
            <a:ext cx="50405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131840" y="429309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Юлдан барам, сары тулган аем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Зәнгәр күкне талгын балкыта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Караңгы төн, тирән карлы сукмак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Ай нурлары аны яктырта</a:t>
            </a:r>
            <a:r>
              <a:rPr lang="tt-RU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785813"/>
            <a:ext cx="9144000" cy="60721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9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    </a:t>
            </a: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dirty="0" smtClean="0"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</a:t>
            </a:r>
            <a:r>
              <a:rPr lang="ru-RU" sz="1800" b="1" u="sng" dirty="0" smtClean="0"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ru-RU" sz="1800" b="1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800" b="1" dirty="0" smtClean="0">
                <a:ea typeface="Calibri" pitchFamily="34" charset="0"/>
                <a:cs typeface="Times New Roman" pitchFamily="18" charset="0"/>
              </a:rPr>
              <a:t>                                                     </a:t>
            </a:r>
            <a:endParaRPr lang="ru-RU" sz="1800" b="1" dirty="0" smtClean="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dirty="0" smtClean="0">
                <a:ea typeface="Calibri" pitchFamily="34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ea typeface="Calibri" pitchFamily="34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323527" y="-173157"/>
            <a:ext cx="854628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традицион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булмаган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ысул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белән рәсем ясау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төрләре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TextBox 8"/>
          <p:cNvSpPr txBox="1">
            <a:spLocks noChangeArrowheads="1"/>
          </p:cNvSpPr>
          <p:nvPr/>
        </p:nvSpPr>
        <p:spPr bwMode="auto">
          <a:xfrm>
            <a:off x="214313" y="1285875"/>
            <a:ext cx="32861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Бармак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очлары</a:t>
            </a:r>
            <a:r>
              <a:rPr lang="ru-RU" sz="2000" dirty="0" smtClean="0">
                <a:latin typeface="Comic Sans MS" pitchFamily="66" charset="0"/>
              </a:rPr>
              <a:t> бел</a:t>
            </a:r>
            <a:r>
              <a:rPr lang="tt-RU" sz="2000" dirty="0" smtClean="0">
                <a:latin typeface="Comic Sans MS" pitchFamily="66" charset="0"/>
              </a:rPr>
              <a:t>ән ясау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Уч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төбе белән ясау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Каты </a:t>
            </a:r>
            <a:r>
              <a:rPr lang="ru-RU" sz="2000" dirty="0" err="1" smtClean="0">
                <a:latin typeface="Comic Sans MS" pitchFamily="66" charset="0"/>
              </a:rPr>
              <a:t>пумала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блән төрткәләп ясау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142875" y="857250"/>
            <a:ext cx="3270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Беренче</a:t>
            </a: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кечкенәләр</a:t>
            </a: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4429125" y="857250"/>
            <a:ext cx="2997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Икенче</a:t>
            </a: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кечкенәләр</a:t>
            </a: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2" name="TextBox 11"/>
          <p:cNvSpPr txBox="1">
            <a:spLocks noChangeArrowheads="1"/>
          </p:cNvSpPr>
          <p:nvPr/>
        </p:nvSpPr>
        <p:spPr bwMode="auto">
          <a:xfrm>
            <a:off x="4500563" y="1285875"/>
            <a:ext cx="39598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Поролон </a:t>
            </a:r>
            <a:r>
              <a:rPr lang="ru-RU" sz="2000" dirty="0" err="1" smtClean="0">
                <a:latin typeface="Comic Sans MS" pitchFamily="66" charset="0"/>
              </a:rPr>
              <a:t>белән эз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төшерү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Мамык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таякчыклары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белән ясау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Яфрак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белән эз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төшерү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2714625" y="2357438"/>
            <a:ext cx="1978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Уртанчылар</a:t>
            </a: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2500313" y="2786063"/>
            <a:ext cx="4684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Шәм белән ясау+акварель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Печатка </a:t>
            </a:r>
            <a:r>
              <a:rPr lang="ru-RU" sz="2000" dirty="0" err="1" smtClean="0">
                <a:latin typeface="Comic Sans MS" pitchFamily="66" charset="0"/>
              </a:rPr>
              <a:t>белән эз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төшерү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Бөгәрләнгән кәгазь белән эз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төшерү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4345" name="TextBox 15"/>
          <p:cNvSpPr txBox="1">
            <a:spLocks noChangeArrowheads="1"/>
          </p:cNvSpPr>
          <p:nvPr/>
        </p:nvSpPr>
        <p:spPr bwMode="auto">
          <a:xfrm>
            <a:off x="500063" y="4214813"/>
            <a:ext cx="26019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Зурлар</a:t>
            </a: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6" name="TextBox 17"/>
          <p:cNvSpPr txBox="1">
            <a:spLocks noChangeArrowheads="1"/>
          </p:cNvSpPr>
          <p:nvPr/>
        </p:nvSpPr>
        <p:spPr bwMode="auto">
          <a:xfrm>
            <a:off x="4644008" y="3861048"/>
            <a:ext cx="4179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rgbClr val="FF0000"/>
                </a:solidFill>
                <a:latin typeface="Comic Sans MS" pitchFamily="66" charset="0"/>
              </a:rPr>
              <a:t>Мәктәпкә әзерлек</a:t>
            </a:r>
            <a:endParaRPr lang="ru-RU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347" name="TextBox 18"/>
          <p:cNvSpPr txBox="1">
            <a:spLocks noChangeArrowheads="1"/>
          </p:cNvSpPr>
          <p:nvPr/>
        </p:nvSpPr>
        <p:spPr bwMode="auto">
          <a:xfrm>
            <a:off x="285750" y="4643439"/>
            <a:ext cx="447675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 монотипия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Сиптереп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ясау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Comic Sans MS" pitchFamily="66" charset="0"/>
              </a:rPr>
              <a:t> оттиск поролоном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Үпкә ярьдәмендә </a:t>
            </a:r>
            <a:r>
              <a:rPr lang="ru-RU" sz="2000" dirty="0" smtClean="0">
                <a:latin typeface="Comic Sans MS" pitchFamily="66" charset="0"/>
              </a:rPr>
              <a:t>(</a:t>
            </a:r>
            <a:r>
              <a:rPr lang="ru-RU" sz="2000" dirty="0" err="1" smtClean="0">
                <a:latin typeface="Comic Sans MS" pitchFamily="66" charset="0"/>
              </a:rPr>
              <a:t>сабын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куыклары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кабартып</a:t>
            </a:r>
            <a:r>
              <a:rPr lang="ru-RU" sz="2000" dirty="0" smtClean="0">
                <a:latin typeface="Comic Sans MS" pitchFamily="66" charset="0"/>
              </a:rPr>
              <a:t>)</a:t>
            </a:r>
            <a:endParaRPr lang="ru-RU" sz="2000" dirty="0"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  <a:p>
            <a:endParaRPr lang="ru-RU" sz="2000" dirty="0">
              <a:latin typeface="Comic Sans MS" pitchFamily="66" charset="0"/>
            </a:endParaRP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5286375" y="4365104"/>
            <a:ext cx="355441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Бөгәрләнгән кәгазьгә рәсем төшерү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Чүпрәк белән ясау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Comic Sans MS" pitchFamily="66" charset="0"/>
              </a:rPr>
              <a:t>Манный </a:t>
            </a:r>
            <a:r>
              <a:rPr lang="ru-RU" sz="2000" dirty="0" err="1" smtClean="0">
                <a:latin typeface="Comic Sans MS" pitchFamily="66" charset="0"/>
              </a:rPr>
              <a:t>көрпәсе белән ясау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Буяуны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тарау</a:t>
            </a:r>
            <a:endParaRPr lang="ru-RU" sz="20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latin typeface="Comic Sans MS" pitchFamily="66" charset="0"/>
              </a:rPr>
              <a:t>Җеп белэн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эз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төшерү</a:t>
            </a:r>
            <a:endParaRPr lang="ru-RU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5" y="142875"/>
            <a:ext cx="885825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2555776" y="2924944"/>
            <a:ext cx="693685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>
              <a:latin typeface="Constantia" pitchFamily="18" charset="0"/>
            </a:endParaRPr>
          </a:p>
          <a:p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Гади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эшнен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нәтиҗәсе</a:t>
            </a:r>
            <a:endParaRPr lang="ru-RU" sz="3600" b="1" dirty="0" smtClean="0">
              <a:solidFill>
                <a:schemeClr val="accent6"/>
              </a:solidFill>
              <a:latin typeface="Constantia" pitchFamily="18" charset="0"/>
            </a:endParaRPr>
          </a:p>
          <a:p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Сихри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бер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зур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ачыш</a:t>
            </a:r>
            <a:endParaRPr lang="ru-RU" sz="3600" b="1" dirty="0" smtClean="0">
              <a:solidFill>
                <a:schemeClr val="accent6"/>
              </a:solidFill>
              <a:latin typeface="Constantia" pitchFamily="18" charset="0"/>
            </a:endParaRPr>
          </a:p>
          <a:p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Ильһам килеп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 </a:t>
            </a:r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эшләнгән эш</a:t>
            </a:r>
            <a:r>
              <a:rPr lang="ru-RU" sz="3600" b="1" dirty="0" smtClean="0">
                <a:solidFill>
                  <a:schemeClr val="accent6"/>
                </a:solidFill>
                <a:latin typeface="Constantia" pitchFamily="18" charset="0"/>
              </a:rPr>
              <a:t>-</a:t>
            </a:r>
          </a:p>
          <a:p>
            <a:r>
              <a:rPr lang="ru-RU" sz="3600" b="1" dirty="0" err="1" smtClean="0">
                <a:solidFill>
                  <a:schemeClr val="accent6"/>
                </a:solidFill>
                <a:latin typeface="Constantia" pitchFamily="18" charset="0"/>
              </a:rPr>
              <a:t>Гаҗәп гүзәл </a:t>
            </a:r>
            <a:r>
              <a:rPr lang="ru-RU" sz="3600" b="1" smtClean="0">
                <a:solidFill>
                  <a:schemeClr val="accent6"/>
                </a:solidFill>
                <a:latin typeface="Constantia" pitchFamily="18" charset="0"/>
              </a:rPr>
              <a:t>күренеш</a:t>
            </a:r>
            <a:endParaRPr lang="ru-RU" sz="3600" b="1" dirty="0" smtClean="0">
              <a:solidFill>
                <a:schemeClr val="accent6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101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t-RU" dirty="0" smtClean="0">
                <a:solidFill>
                  <a:srgbClr val="6600CC"/>
                </a:solidFill>
                <a:latin typeface="Comic Sans MS" pitchFamily="66" charset="0"/>
              </a:rPr>
              <a:t>Беренче кечкенөлөр төркеме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48880"/>
            <a:ext cx="4734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Бармак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очлары</a:t>
            </a:r>
            <a:r>
              <a:rPr lang="ru-RU" sz="3600" dirty="0" smtClean="0">
                <a:latin typeface="Comic Sans MS" pitchFamily="66" charset="0"/>
              </a:rPr>
              <a:t> бел</a:t>
            </a:r>
            <a:r>
              <a:rPr lang="tt-RU" sz="3600" dirty="0" smtClean="0">
                <a:latin typeface="Comic Sans MS" pitchFamily="66" charset="0"/>
              </a:rPr>
              <a:t>ән ясау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Уч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төбе белән ясау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Каты </a:t>
            </a:r>
            <a:r>
              <a:rPr lang="ru-RU" sz="3600" dirty="0" err="1" smtClean="0">
                <a:latin typeface="Comic Sans MS" pitchFamily="66" charset="0"/>
              </a:rPr>
              <a:t>пумала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блэн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төрткәләп ясау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8367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Уч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төпләре белән ясау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355976" y="5042099"/>
            <a:ext cx="4788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X\Contacts\Desktop\рисунки нетрадиц способом\DSCN252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1628800"/>
            <a:ext cx="5040561" cy="4824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461123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Иркәләп, назлап, сөеп,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Иртән саф сулар сибеп,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Үстердем кызыл гөлләр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28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Сокланып үпте җилләр.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101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Икенче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кечкенәләр төркеме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988840"/>
            <a:ext cx="4662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Comic Sans MS" pitchFamily="66" charset="0"/>
              </a:rPr>
              <a:t>Поролон </a:t>
            </a:r>
            <a:r>
              <a:rPr lang="ru-RU" sz="3600" dirty="0" err="1" smtClean="0">
                <a:latin typeface="Comic Sans MS" pitchFamily="66" charset="0"/>
              </a:rPr>
              <a:t>белән эз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төшерү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Мамык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таякчыклары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белән ясау</a:t>
            </a:r>
            <a:endParaRPr lang="ru-RU" sz="36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err="1" smtClean="0">
                <a:latin typeface="Comic Sans MS" pitchFamily="66" charset="0"/>
              </a:rPr>
              <a:t>Яфрак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белән эз</a:t>
            </a:r>
            <a:r>
              <a:rPr lang="ru-RU" sz="3600" dirty="0" smtClean="0">
                <a:latin typeface="Comic Sans MS" pitchFamily="66" charset="0"/>
              </a:rPr>
              <a:t> </a:t>
            </a:r>
            <a:r>
              <a:rPr lang="ru-RU" sz="3600" dirty="0" err="1" smtClean="0">
                <a:latin typeface="Comic Sans MS" pitchFamily="66" charset="0"/>
              </a:rPr>
              <a:t>төшерү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0"/>
          <a:ext cx="8858250" cy="6858000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160468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Поролон </a:t>
                      </a:r>
                      <a:r>
                        <a:rPr kumimoji="0" lang="ru-RU" sz="4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ярдәмендә ясау</a:t>
                      </a:r>
                      <a:r>
                        <a:rPr kumimoji="0" lang="ru-RU" sz="4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4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ысулы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2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яшьтән алып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3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Төре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Материаллар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0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төшерү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Поролон губка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кисәге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гуашь, палитра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2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Башкару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техникасы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0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Поролонны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буяулы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палитрага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Кәгазьгә эз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төшерү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Искәрмә: бүтән төстәге эз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төшерү өчен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башка поролон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һәм буяу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алырга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6641">
                <a:tc gridSpan="2">
                  <a:txBody>
                    <a:bodyPr/>
                    <a:lstStyle/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 ВЫРАЗИТЕЛЬНОСТИ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Эз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фактура,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төс</a:t>
                      </a:r>
                      <a:endParaRPr kumimoji="0" lang="ru-RU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8367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6600CC"/>
                </a:solidFill>
                <a:latin typeface="Comic Sans MS" pitchFamily="66" charset="0"/>
              </a:rPr>
              <a:t>Поролон </a:t>
            </a:r>
            <a:r>
              <a:rPr lang="ru-RU" sz="4000" dirty="0" err="1" smtClean="0">
                <a:solidFill>
                  <a:srgbClr val="6600CC"/>
                </a:solidFill>
                <a:latin typeface="Comic Sans MS" pitchFamily="66" charset="0"/>
              </a:rPr>
              <a:t>белән эз</a:t>
            </a:r>
            <a:r>
              <a:rPr lang="ru-RU" sz="4000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4000" dirty="0" err="1" smtClean="0">
                <a:solidFill>
                  <a:srgbClr val="6600CC"/>
                </a:solidFill>
                <a:latin typeface="Comic Sans MS" pitchFamily="66" charset="0"/>
              </a:rPr>
              <a:t>төшерү</a:t>
            </a:r>
            <a:endParaRPr lang="ru-RU" sz="4000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X\Contacts\Desktop\рисунки нетрадиц способом\DSCN251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132856"/>
            <a:ext cx="4139952" cy="4392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01616" y="4293096"/>
            <a:ext cx="5742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Тузганак үсеп утыра,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Горур башын калкытып.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Өргән идем- очты китте,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6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Калды таяк тырпаеп</a:t>
            </a:r>
            <a:r>
              <a:rPr lang="tt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tt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101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Мамык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таякчыклары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белән ясау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X\Contacts\Desktop\рисунки нетрадиц способом\DSCN251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44824"/>
            <a:ext cx="4032448" cy="47172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71392" y="3429000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Тәгәрәтеп карны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Ясадык кар бабайны.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Куйдык кишердән борын, 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Ясадык ике кулын.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Зур себерке тоттырдык,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hangingPunct="0"/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Arial" pitchFamily="34" charset="0"/>
              </a:rPr>
              <a:t>Көлешеп карап тордык</a:t>
            </a:r>
            <a:endParaRPr lang="tt-RU" sz="3200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7" descr="C:\Documents and Settings\саша\Рабочий стол\сканированное для конкурса\7e1dbcd2ca5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1967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Уртанчылар</a:t>
            </a:r>
            <a:r>
              <a:rPr lang="ru-RU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6600CC"/>
                </a:solidFill>
                <a:latin typeface="Comic Sans MS" pitchFamily="66" charset="0"/>
              </a:rPr>
              <a:t>төркеме</a:t>
            </a:r>
            <a:endParaRPr lang="ru-RU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844825"/>
            <a:ext cx="45902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latin typeface="Comic Sans MS" pitchFamily="66" charset="0"/>
              </a:rPr>
              <a:t>Шэм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белән ясау+акварель</a:t>
            </a:r>
            <a:endParaRPr lang="ru-RU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latin typeface="Comic Sans MS" pitchFamily="66" charset="0"/>
              </a:rPr>
              <a:t>Печатка </a:t>
            </a:r>
            <a:r>
              <a:rPr lang="ru-RU" sz="4000" dirty="0" err="1" smtClean="0">
                <a:latin typeface="Comic Sans MS" pitchFamily="66" charset="0"/>
              </a:rPr>
              <a:t>белән эз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төшерү</a:t>
            </a:r>
            <a:endParaRPr lang="ru-RU" sz="4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dirty="0" err="1" smtClean="0">
                <a:latin typeface="Comic Sans MS" pitchFamily="66" charset="0"/>
              </a:rPr>
              <a:t>Бөгәрлэнгэн кәгазь белән эз</a:t>
            </a:r>
            <a:r>
              <a:rPr lang="ru-RU" sz="4000" dirty="0" smtClean="0">
                <a:latin typeface="Comic Sans MS" pitchFamily="66" charset="0"/>
              </a:rPr>
              <a:t> </a:t>
            </a:r>
            <a:r>
              <a:rPr lang="ru-RU" sz="4000" dirty="0" err="1" smtClean="0">
                <a:latin typeface="Comic Sans MS" pitchFamily="66" charset="0"/>
              </a:rPr>
              <a:t>төшерү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506</TotalTime>
  <Words>653</Words>
  <Application>Microsoft Office PowerPoint</Application>
  <PresentationFormat>Экран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Беренче кечкенөлөр төркеме</vt:lpstr>
      <vt:lpstr>Уч төпләре белән ясау</vt:lpstr>
      <vt:lpstr>Икенче кечкенәләр төркеме</vt:lpstr>
      <vt:lpstr>Слайд 6</vt:lpstr>
      <vt:lpstr>Поролон белән эз төшерү</vt:lpstr>
      <vt:lpstr>Мамык таякчыклары белән ясау</vt:lpstr>
      <vt:lpstr>Уртанчылар төркеме</vt:lpstr>
      <vt:lpstr>Слайд 10</vt:lpstr>
      <vt:lpstr>Печатка белән эз төшерү</vt:lpstr>
      <vt:lpstr>Уртанчылар төркеме</vt:lpstr>
      <vt:lpstr>Слайд 13</vt:lpstr>
      <vt:lpstr>Сабын куыклары кабартып ясау</vt:lpstr>
      <vt:lpstr>Зурлар төркеме</vt:lpstr>
      <vt:lpstr>Мәктәпкә әзерлек төркеме</vt:lpstr>
      <vt:lpstr>Слайд 17</vt:lpstr>
      <vt:lpstr>Буяуга өрү ярьдәмендә ясау</vt:lpstr>
      <vt:lpstr>Манный көрпәсе белән ясау</vt:lpstr>
      <vt:lpstr>Слайд 20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X</cp:lastModifiedBy>
  <cp:revision>70</cp:revision>
  <dcterms:created xsi:type="dcterms:W3CDTF">2011-12-11T16:14:32Z</dcterms:created>
  <dcterms:modified xsi:type="dcterms:W3CDTF">2015-11-16T18:15:18Z</dcterms:modified>
</cp:coreProperties>
</file>