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67" r:id="rId3"/>
    <p:sldId id="257" r:id="rId4"/>
    <p:sldId id="258" r:id="rId5"/>
    <p:sldId id="259" r:id="rId6"/>
    <p:sldId id="265" r:id="rId7"/>
    <p:sldId id="262" r:id="rId8"/>
    <p:sldId id="269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AA00B-DCAF-4CF4-80B1-A724FD08C78F}" type="datetimeFigureOut">
              <a:rPr lang="ru-RU" smtClean="0"/>
              <a:pPr/>
              <a:t>06.12.2015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554C3-51D3-477F-8417-02268BD50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7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206FE72-36AE-4D96-A398-EB2CB2D1A839}" type="datetimeFigureOut">
              <a:rPr lang="ru-RU" smtClean="0"/>
              <a:pPr/>
              <a:t>06.12.2015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818125-569C-4D13-83E8-2404B446CB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06FE72-36AE-4D96-A398-EB2CB2D1A839}" type="datetimeFigureOut">
              <a:rPr lang="ru-RU" smtClean="0"/>
              <a:pPr/>
              <a:t>06.12.2015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18125-569C-4D13-83E8-2404B446CB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206FE72-36AE-4D96-A398-EB2CB2D1A839}" type="datetimeFigureOut">
              <a:rPr lang="ru-RU" smtClean="0"/>
              <a:pPr/>
              <a:t>06.12.2015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818125-569C-4D13-83E8-2404B446CB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06FE72-36AE-4D96-A398-EB2CB2D1A839}" type="datetimeFigureOut">
              <a:rPr lang="ru-RU" smtClean="0"/>
              <a:pPr/>
              <a:t>06.12.2015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18125-569C-4D13-83E8-2404B446CB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06FE72-36AE-4D96-A398-EB2CB2D1A839}" type="datetimeFigureOut">
              <a:rPr lang="ru-RU" smtClean="0"/>
              <a:pPr/>
              <a:t>06.12.2015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6818125-569C-4D13-83E8-2404B446CB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06FE72-36AE-4D96-A398-EB2CB2D1A839}" type="datetimeFigureOut">
              <a:rPr lang="ru-RU" smtClean="0"/>
              <a:pPr/>
              <a:t>06.12.2015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18125-569C-4D13-83E8-2404B446CB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06FE72-36AE-4D96-A398-EB2CB2D1A839}" type="datetimeFigureOut">
              <a:rPr lang="ru-RU" smtClean="0"/>
              <a:pPr/>
              <a:t>06.12.2015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18125-569C-4D13-83E8-2404B446CB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06FE72-36AE-4D96-A398-EB2CB2D1A839}" type="datetimeFigureOut">
              <a:rPr lang="ru-RU" smtClean="0"/>
              <a:pPr/>
              <a:t>06.12.2015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18125-569C-4D13-83E8-2404B446CB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06FE72-36AE-4D96-A398-EB2CB2D1A839}" type="datetimeFigureOut">
              <a:rPr lang="ru-RU" smtClean="0"/>
              <a:pPr/>
              <a:t>06.12.2015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18125-569C-4D13-83E8-2404B446CB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06FE72-36AE-4D96-A398-EB2CB2D1A839}" type="datetimeFigureOut">
              <a:rPr lang="ru-RU" smtClean="0"/>
              <a:pPr/>
              <a:t>06.12.2015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18125-569C-4D13-83E8-2404B446CB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06FE72-36AE-4D96-A398-EB2CB2D1A839}" type="datetimeFigureOut">
              <a:rPr lang="ru-RU" smtClean="0"/>
              <a:pPr/>
              <a:t>06.12.2015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18125-569C-4D13-83E8-2404B446CB6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206FE72-36AE-4D96-A398-EB2CB2D1A839}" type="datetimeFigureOut">
              <a:rPr lang="ru-RU" smtClean="0"/>
              <a:pPr/>
              <a:t>06.12.2015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6818125-569C-4D13-83E8-2404B446CB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edge/>
    <p:sndAc>
      <p:endSnd/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5;&#1088;&#1077;&#1079;&#1077;&#1085;&#1090;&#1072;&#1094;&#1080;&#1103;\koza_-_bleyan_e_kozy_muzofon.com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5;&#1088;&#1077;&#1079;&#1077;&#1085;&#1090;&#1072;&#1094;&#1080;&#1103;\Zvuki_zhivotnyh_-_svinya_(iPlayer.fm)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55;&#1088;&#1077;&#1079;&#1077;&#1085;&#1090;&#1072;&#1094;&#1080;&#1103;\Ovcca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4.gi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layer.myshared.ru/278921/data/images/img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533400"/>
            <a:ext cx="5328592" cy="286816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Домашние животные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725144"/>
            <a:ext cx="5114778" cy="93610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Презентацию подготовила воспитатель Д/с №</a:t>
            </a:r>
            <a:r>
              <a:rPr lang="ru-RU" dirty="0" smtClean="0">
                <a:solidFill>
                  <a:schemeClr val="tx1"/>
                </a:solidFill>
              </a:rPr>
              <a:t>33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НИКОНОВА А.М.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ГЕНЕРАЛОВА И.Н.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627784" y="2132856"/>
            <a:ext cx="4884480" cy="86409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 action="ppaction://hlinksldjump"/>
              </a:rPr>
              <a:t>Коза с козленком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42522" y="3384858"/>
            <a:ext cx="4286280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 action="ppaction://hlinksldjump"/>
              </a:rPr>
              <a:t>Овца и ягненок</a:t>
            </a:r>
            <a:endParaRPr kumimoji="0" lang="ru-RU" sz="37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24871" y="4447176"/>
            <a:ext cx="5857916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 action="ppaction://hlinksldjump"/>
              </a:rPr>
              <a:t>Свинья с поросенком</a:t>
            </a:r>
            <a:endParaRPr kumimoji="0" lang="ru-RU" sz="37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Documents and Settings\Admin\Local Settings\Temporary Internet Files\Content.IE5\MNK69FKV\MM900283572[1]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99794" y="285728"/>
            <a:ext cx="1314450" cy="895350"/>
          </a:xfrm>
          <a:prstGeom prst="rect">
            <a:avLst/>
          </a:prstGeom>
          <a:noFill/>
        </p:spPr>
      </p:pic>
      <p:pic>
        <p:nvPicPr>
          <p:cNvPr id="6" name="Picture 2" descr="C:\Documents and Settings\Admin\Local Settings\Temporary Internet Files\Content.IE5\MNK69FKV\MM900283572[1]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42976" y="5143512"/>
            <a:ext cx="1314450" cy="895350"/>
          </a:xfrm>
          <a:prstGeom prst="rect">
            <a:avLst/>
          </a:prstGeom>
          <a:noFill/>
        </p:spPr>
      </p:pic>
      <p:pic>
        <p:nvPicPr>
          <p:cNvPr id="7" name="Picture 2" descr="C:\Documents and Settings\Admin\Local Settings\Temporary Internet Files\Content.IE5\MNK69FKV\MM900283572[1]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472" y="285728"/>
            <a:ext cx="1314450" cy="895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лакатики - плакаты, стенгазеты, гирлянды - Фоны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76672"/>
            <a:ext cx="3528392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Овца и ягненок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2643182"/>
            <a:ext cx="3429000" cy="192024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 ягненка шерсть в колечках,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Мама у него- овечка.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Он за ней след в след бежит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И от страха весь дрожит.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Это значит слишком рано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Называть его бараном.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909.jpg"/>
          <p:cNvPicPr>
            <a:picLocks noGrp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692696"/>
            <a:ext cx="511256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лакатики - плакаты, стенгазеты, гирлянды - Фоны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484784"/>
            <a:ext cx="3672408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Коза с козленком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492896"/>
            <a:ext cx="3429000" cy="271097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Козочка с козленком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Вышла погулять,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 ручейке напиться,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Травку пощипать.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Козочка хозяйке молочко дает,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Та, из пуха козьего ниточки прядет.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Обои-коза-и-козленок-800x497.jpg"/>
          <p:cNvPicPr>
            <a:picLocks noGrp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196752"/>
            <a:ext cx="48965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лакатики - плакаты, стенгазеты, гирлянды - Фоны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412776"/>
            <a:ext cx="3456384" cy="5760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Свинья с поросенком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348880"/>
            <a:ext cx="3429000" cy="25922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Учит хрюшка поросенка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Кушать много,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хрюкать звонко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 еще купаться в луже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Чтобы быть других не хуже,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Чтобы весить сто кило,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Чтобы в жизни повезло.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0003-002-Svinja-s-porosjatami.jpg"/>
          <p:cNvPicPr>
            <a:picLocks noGrp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196752"/>
            <a:ext cx="447438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рузей выбираем мы сами, но лучших оставляет время - Русская сказк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513" y="188641"/>
            <a:ext cx="7839151" cy="6339854"/>
          </a:xfrm>
          <a:prstGeom prst="rect">
            <a:avLst/>
          </a:prstGeom>
          <a:noFill/>
        </p:spPr>
      </p:pic>
      <p:pic>
        <p:nvPicPr>
          <p:cNvPr id="6" name="koza_-_bleyan_e_kozy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4000">
    <p:wipe dir="d"/>
    <p:sndAc>
      <p:stSnd>
        <p:snd r:embed="rId3" name="Домашние животные.pptx265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3009ab76e047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990" y="589493"/>
            <a:ext cx="7572019" cy="567901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Zvuki_zhivotnyh_-_svin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3" name="Домашние животные.pptx265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вца, ягненок, детеныш, мама, шерсть обои, фото, картинки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37978" y="1837105"/>
            <a:ext cx="4619688" cy="3215044"/>
          </a:xfrm>
          <a:prstGeom prst="rect">
            <a:avLst/>
          </a:prstGeom>
          <a:noFill/>
        </p:spPr>
      </p:pic>
      <p:pic>
        <p:nvPicPr>
          <p:cNvPr id="5" name="Picture 2" descr="C:\Documents and Settings\Admin\Local Settings\Temporary Internet Files\Content.IE5\MNK69FKV\MM90028357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996952"/>
            <a:ext cx="1314450" cy="895350"/>
          </a:xfrm>
          <a:prstGeom prst="rect">
            <a:avLst/>
          </a:prstGeom>
          <a:noFill/>
        </p:spPr>
      </p:pic>
      <p:pic>
        <p:nvPicPr>
          <p:cNvPr id="6" name="Picture 2" descr="C:\Documents and Settings\Admin\Local Settings\Temporary Internet Files\Content.IE5\MNK69FKV\MM90028357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40152" y="620688"/>
            <a:ext cx="1314450" cy="895350"/>
          </a:xfrm>
          <a:prstGeom prst="rect">
            <a:avLst/>
          </a:prstGeom>
          <a:noFill/>
        </p:spPr>
      </p:pic>
      <p:pic>
        <p:nvPicPr>
          <p:cNvPr id="7" name="Picture 2" descr="C:\Documents and Settings\Admin\Local Settings\Temporary Internet Files\Content.IE5\MNK69FKV\MM90028357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59832" y="260648"/>
            <a:ext cx="1314450" cy="895350"/>
          </a:xfrm>
          <a:prstGeom prst="rect">
            <a:avLst/>
          </a:prstGeom>
          <a:noFill/>
        </p:spPr>
      </p:pic>
      <p:pic>
        <p:nvPicPr>
          <p:cNvPr id="8" name="Picture 2" descr="C:\Documents and Settings\Admin\Local Settings\Temporary Internet Files\Content.IE5\MNK69FKV\MM90028357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224" y="3212976"/>
            <a:ext cx="1314450" cy="895350"/>
          </a:xfrm>
          <a:prstGeom prst="rect">
            <a:avLst/>
          </a:prstGeom>
          <a:noFill/>
        </p:spPr>
      </p:pic>
      <p:pic>
        <p:nvPicPr>
          <p:cNvPr id="9" name="Picture 2" descr="C:\Documents and Settings\Admin\Local Settings\Temporary Internet Files\Content.IE5\MNK69FKV\MM90028357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63888" y="5962650"/>
            <a:ext cx="1314450" cy="895350"/>
          </a:xfrm>
          <a:prstGeom prst="rect">
            <a:avLst/>
          </a:prstGeom>
          <a:noFill/>
        </p:spPr>
      </p:pic>
      <p:pic>
        <p:nvPicPr>
          <p:cNvPr id="10" name="Picture 2" descr="C:\Documents and Settings\Admin\Local Settings\Temporary Internet Files\Content.IE5\MNK69FKV\MM90028357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168" y="5733256"/>
            <a:ext cx="1314450" cy="895350"/>
          </a:xfrm>
          <a:prstGeom prst="rect">
            <a:avLst/>
          </a:prstGeom>
          <a:noFill/>
        </p:spPr>
      </p:pic>
      <p:pic>
        <p:nvPicPr>
          <p:cNvPr id="11" name="Picture 2" descr="C:\Documents and Settings\Admin\Local Settings\Temporary Internet Files\Content.IE5\MNK69FKV\MM90028357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5589240"/>
            <a:ext cx="1314450" cy="895350"/>
          </a:xfrm>
          <a:prstGeom prst="rect">
            <a:avLst/>
          </a:prstGeom>
          <a:noFill/>
        </p:spPr>
      </p:pic>
      <p:pic>
        <p:nvPicPr>
          <p:cNvPr id="12" name="Picture 2" descr="C:\Documents and Settings\Admin\Local Settings\Temporary Internet Files\Content.IE5\MNK69FKV\MM90028357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764704"/>
            <a:ext cx="1314450" cy="895350"/>
          </a:xfrm>
          <a:prstGeom prst="rect">
            <a:avLst/>
          </a:prstGeom>
          <a:noFill/>
        </p:spPr>
      </p:pic>
      <p:pic>
        <p:nvPicPr>
          <p:cNvPr id="14" name="Ovc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6444208" y="321297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layer.myshared.ru/278921/data/images/img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200800" cy="237626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3393"/>
      </p:ext>
    </p:extLst>
  </p:cSld>
  <p:clrMapOvr>
    <a:masterClrMapping/>
  </p:clrMapOvr>
  <p:transition spd="slow">
    <p:wedge/>
    <p:sndAc>
      <p:endSnd/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3">
      <a:dk1>
        <a:sysClr val="windowText" lastClr="000000"/>
      </a:dk1>
      <a:lt1>
        <a:sysClr val="window" lastClr="FFFFFF"/>
      </a:lt1>
      <a:dk2>
        <a:srgbClr val="2BFF8B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843</TotalTime>
  <Words>122</Words>
  <Application>Microsoft Office PowerPoint</Application>
  <PresentationFormat>Экран (4:3)</PresentationFormat>
  <Paragraphs>30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Домашние животные</vt:lpstr>
      <vt:lpstr>Презентация PowerPoint</vt:lpstr>
      <vt:lpstr>Овца и ягненок</vt:lpstr>
      <vt:lpstr>Коза с козленком</vt:lpstr>
      <vt:lpstr>Свинья с поросенком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Пк</cp:lastModifiedBy>
  <cp:revision>91</cp:revision>
  <dcterms:created xsi:type="dcterms:W3CDTF">2014-10-16T14:11:33Z</dcterms:created>
  <dcterms:modified xsi:type="dcterms:W3CDTF">2015-12-06T15:06:27Z</dcterms:modified>
</cp:coreProperties>
</file>