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56" r:id="rId5"/>
  </p:sldMasterIdLst>
  <p:sldIdLst>
    <p:sldId id="257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2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0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1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3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3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1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6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6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9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1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5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2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5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7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4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7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9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0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2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8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6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3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7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5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1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7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9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6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0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8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1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7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1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2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2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5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3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5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5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2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6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1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9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3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66267"/>
            <a:ext cx="2880321" cy="3334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6267"/>
            <a:ext cx="3121833" cy="334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131841" y="969630"/>
            <a:ext cx="223224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Зимние забав</a:t>
            </a:r>
            <a:r>
              <a:rPr lang="ru-RU" dirty="0">
                <a:solidFill>
                  <a:prstClr val="black"/>
                </a:solidFill>
              </a:rPr>
              <a:t>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697479"/>
            <a:ext cx="4850025" cy="297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9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5"/>
            <a:ext cx="3888432" cy="423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955072" cy="423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6064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Труд человека зимой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1176" y="2651510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УБОРКА СНЕГА</a:t>
            </a:r>
          </a:p>
        </p:txBody>
      </p:sp>
    </p:spTree>
    <p:extLst>
      <p:ext uri="{BB962C8B-B14F-4D97-AF65-F5344CB8AC3E}">
        <p14:creationId xmlns:p14="http://schemas.microsoft.com/office/powerpoint/2010/main" val="42113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64651"/>
            <a:ext cx="4176464" cy="40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01076"/>
            <a:ext cx="3960440" cy="42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17228"/>
            <a:ext cx="3656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Чистка улиц от снега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151695" y="1871335"/>
            <a:ext cx="368077" cy="79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6732240" y="5358364"/>
            <a:ext cx="484632" cy="9509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50912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Удаление сосулек с крыш зданий.</a:t>
            </a:r>
          </a:p>
        </p:txBody>
      </p:sp>
    </p:spTree>
    <p:extLst>
      <p:ext uri="{BB962C8B-B14F-4D97-AF65-F5344CB8AC3E}">
        <p14:creationId xmlns:p14="http://schemas.microsoft.com/office/powerpoint/2010/main" val="18573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Морозные узоры на стекле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626" y="2132856"/>
            <a:ext cx="3958870" cy="413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2276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677108" cy="54808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Спасибо за помощь!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33375"/>
            <a:ext cx="7200801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9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Воздушный поток</vt:lpstr>
      <vt:lpstr>2_Воздушный поток</vt:lpstr>
      <vt:lpstr>3_Воздушный поток</vt:lpstr>
      <vt:lpstr>4_Воздушный поток</vt:lpstr>
      <vt:lpstr>8_Воздушный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2015-12-04T14:58:09Z</dcterms:created>
  <dcterms:modified xsi:type="dcterms:W3CDTF">2015-12-04T16:50:46Z</dcterms:modified>
</cp:coreProperties>
</file>