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80" r:id="rId2"/>
  </p:sldMasterIdLst>
  <p:sldIdLst>
    <p:sldId id="262" r:id="rId3"/>
    <p:sldId id="268" r:id="rId4"/>
    <p:sldId id="26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02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336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172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270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311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04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65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634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11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811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231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6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838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78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181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875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713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210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80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37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49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52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DD83DB-5252-4879-8D6D-5E71C17F66FC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04.12.2015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9846B9-06A7-42C7-A271-54BF1211610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33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40960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403648" y="54868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prstClr val="black"/>
                </a:solidFill>
              </a:rPr>
              <a:t>Животные в лесу зимой</a:t>
            </a:r>
          </a:p>
        </p:txBody>
      </p:sp>
    </p:spTree>
    <p:extLst>
      <p:ext uri="{BB962C8B-B14F-4D97-AF65-F5344CB8AC3E}">
        <p14:creationId xmlns:p14="http://schemas.microsoft.com/office/powerpoint/2010/main" val="397868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9288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319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89844"/>
            <a:ext cx="792088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prstClr val="black"/>
                </a:solidFill>
              </a:rPr>
              <a:t>Физкультминутка для глаз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sz="2400" dirty="0">
                <a:solidFill>
                  <a:prstClr val="black"/>
                </a:solidFill>
              </a:rPr>
              <a:t>«Глазкам нужно отдохнуть.»     </a:t>
            </a:r>
            <a:r>
              <a:rPr lang="ru-RU" dirty="0" smtClean="0">
                <a:solidFill>
                  <a:prstClr val="black"/>
                </a:solidFill>
              </a:rPr>
              <a:t>(</a:t>
            </a:r>
            <a:r>
              <a:rPr lang="ru-RU" sz="1400" dirty="0">
                <a:solidFill>
                  <a:prstClr val="black"/>
                </a:solidFill>
              </a:rPr>
              <a:t>Ребята закрывают глаза)</a:t>
            </a:r>
          </a:p>
          <a:p>
            <a:r>
              <a:rPr lang="ru-RU" sz="2400" dirty="0">
                <a:solidFill>
                  <a:prstClr val="black"/>
                </a:solidFill>
              </a:rPr>
              <a:t>«Нужно глубоко вздохнуть.»     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(</a:t>
            </a:r>
            <a:r>
              <a:rPr lang="ru-RU" sz="1400" dirty="0">
                <a:solidFill>
                  <a:prstClr val="black"/>
                </a:solidFill>
              </a:rPr>
              <a:t>Глубокий вдох. Глаза все так же </a:t>
            </a:r>
            <a:r>
              <a:rPr lang="ru-RU" sz="1400" dirty="0" smtClean="0">
                <a:solidFill>
                  <a:prstClr val="black"/>
                </a:solidFill>
              </a:rPr>
              <a:t>							закрыты</a:t>
            </a:r>
            <a:r>
              <a:rPr lang="ru-RU" dirty="0">
                <a:solidFill>
                  <a:prstClr val="black"/>
                </a:solidFill>
              </a:rPr>
              <a:t>)</a:t>
            </a:r>
          </a:p>
          <a:p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«Глаза по кругу побегут.»        </a:t>
            </a:r>
            <a:r>
              <a:rPr lang="ru-RU" dirty="0">
                <a:solidFill>
                  <a:prstClr val="black"/>
                </a:solidFill>
              </a:rPr>
              <a:t>(</a:t>
            </a:r>
            <a:r>
              <a:rPr lang="ru-RU" sz="1400" dirty="0">
                <a:solidFill>
                  <a:prstClr val="black"/>
                </a:solidFill>
              </a:rPr>
              <a:t>Глаза открыты. Движение зрачком по </a:t>
            </a:r>
            <a:r>
              <a:rPr lang="ru-RU" sz="1400" dirty="0" smtClean="0">
                <a:solidFill>
                  <a:prstClr val="black"/>
                </a:solidFill>
              </a:rPr>
              <a:t>кругу </a:t>
            </a:r>
            <a:r>
              <a:rPr lang="ru-RU" sz="1400" dirty="0">
                <a:solidFill>
                  <a:prstClr val="black"/>
                </a:solidFill>
              </a:rPr>
              <a:t>по </a:t>
            </a:r>
            <a:r>
              <a:rPr lang="ru-RU" sz="1400" dirty="0" smtClean="0">
                <a:solidFill>
                  <a:prstClr val="black"/>
                </a:solidFill>
              </a:rPr>
              <a:t>   </a:t>
            </a:r>
            <a:r>
              <a:rPr lang="ru-RU" sz="1400" dirty="0">
                <a:solidFill>
                  <a:prstClr val="black"/>
                </a:solidFill>
              </a:rPr>
              <a:t>					часовой и против часовой стрелки)</a:t>
            </a:r>
          </a:p>
          <a:p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«Много-много раз моргнут</a:t>
            </a:r>
            <a:r>
              <a:rPr lang="ru-RU" sz="1400" dirty="0">
                <a:solidFill>
                  <a:prstClr val="black"/>
                </a:solidFill>
              </a:rPr>
              <a:t>»         (Частое моргание глазами</a:t>
            </a:r>
            <a:r>
              <a:rPr lang="ru-RU" dirty="0">
                <a:solidFill>
                  <a:prstClr val="black"/>
                </a:solidFill>
              </a:rPr>
              <a:t>)</a:t>
            </a:r>
          </a:p>
          <a:p>
            <a:r>
              <a:rPr lang="ru-RU" sz="2400" dirty="0">
                <a:solidFill>
                  <a:prstClr val="black"/>
                </a:solidFill>
              </a:rPr>
              <a:t>«Глазкам стало хорошо.»          </a:t>
            </a:r>
            <a:r>
              <a:rPr lang="ru-RU" sz="1400" dirty="0">
                <a:solidFill>
                  <a:prstClr val="black"/>
                </a:solidFill>
              </a:rPr>
              <a:t>(Легкое касание кончиками пальцев </a:t>
            </a:r>
            <a:r>
              <a:rPr lang="ru-RU" sz="1400" dirty="0" smtClean="0">
                <a:solidFill>
                  <a:prstClr val="black"/>
                </a:solidFill>
              </a:rPr>
              <a:t>							закрытых </a:t>
            </a:r>
            <a:r>
              <a:rPr lang="ru-RU" sz="1400" dirty="0">
                <a:solidFill>
                  <a:prstClr val="black"/>
                </a:solidFill>
              </a:rPr>
              <a:t>глаз)</a:t>
            </a:r>
          </a:p>
          <a:p>
            <a:r>
              <a:rPr lang="ru-RU" sz="2400" dirty="0">
                <a:solidFill>
                  <a:prstClr val="black"/>
                </a:solidFill>
              </a:rPr>
              <a:t>«Увидят мои глазки все!»         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(</a:t>
            </a:r>
            <a:r>
              <a:rPr lang="ru-RU" sz="1400" dirty="0">
                <a:solidFill>
                  <a:prstClr val="black"/>
                </a:solidFill>
              </a:rPr>
              <a:t>Глаза распахнуты. На лице широкая улыбка</a:t>
            </a:r>
            <a:r>
              <a:rPr lang="ru-RU" dirty="0">
                <a:solidFill>
                  <a:prstClr val="black"/>
                </a:solidFill>
              </a:rPr>
              <a:t>)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4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30</Words>
  <Application>Microsoft Office PowerPoint</Application>
  <PresentationFormat>Экран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5_Воздушный поток</vt:lpstr>
      <vt:lpstr>10_Воздушный поток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2015-12-04T14:47:22Z</dcterms:created>
  <dcterms:modified xsi:type="dcterms:W3CDTF">2015-12-04T17:08:46Z</dcterms:modified>
</cp:coreProperties>
</file>