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3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5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1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6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8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9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5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9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0357"/>
            <a:ext cx="70567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80728"/>
            <a:ext cx="738664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600" b="1" dirty="0" err="1">
                <a:solidFill>
                  <a:prstClr val="black"/>
                </a:solidFill>
              </a:rPr>
              <a:t>Физминутка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346" y="764704"/>
            <a:ext cx="7921141" cy="568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91705" y="1052736"/>
            <a:ext cx="800219" cy="5040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b="1" i="1" dirty="0">
                <a:solidFill>
                  <a:prstClr val="black"/>
                </a:solidFill>
              </a:rPr>
              <a:t>Зимующие птицы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Воробей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112474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Синица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1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Сорока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34290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Дятел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3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Ворона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4269" y="414908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Голубь</a:t>
            </a:r>
          </a:p>
        </p:txBody>
      </p:sp>
    </p:spTree>
    <p:extLst>
      <p:ext uri="{BB962C8B-B14F-4D97-AF65-F5344CB8AC3E}">
        <p14:creationId xmlns:p14="http://schemas.microsoft.com/office/powerpoint/2010/main" val="20146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6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96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264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01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96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31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2015-12-04T15:52:07Z</dcterms:created>
  <dcterms:modified xsi:type="dcterms:W3CDTF">2015-12-04T15:54:30Z</dcterms:modified>
</cp:coreProperties>
</file>