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92" r:id="rId2"/>
  </p:sldMasterIdLst>
  <p:sldIdLst>
    <p:sldId id="265" r:id="rId3"/>
    <p:sldId id="26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34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3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9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67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23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03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08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79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71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66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792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988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57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7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78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96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2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412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33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2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84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303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6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071287"/>
            <a:ext cx="2520280" cy="3526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467544" y="116632"/>
            <a:ext cx="29523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Чародейкою Зимою</a:t>
            </a:r>
          </a:p>
          <a:p>
            <a:r>
              <a:rPr lang="ru-RU" dirty="0">
                <a:solidFill>
                  <a:prstClr val="black"/>
                </a:solidFill>
              </a:rPr>
              <a:t> Околдован, лес стоит, </a:t>
            </a:r>
          </a:p>
          <a:p>
            <a:r>
              <a:rPr lang="ru-RU" dirty="0">
                <a:solidFill>
                  <a:prstClr val="black"/>
                </a:solidFill>
              </a:rPr>
              <a:t> И под снежной </a:t>
            </a:r>
            <a:r>
              <a:rPr lang="ru-RU" dirty="0" err="1">
                <a:solidFill>
                  <a:prstClr val="black"/>
                </a:solidFill>
              </a:rPr>
              <a:t>бахромою</a:t>
            </a:r>
            <a:r>
              <a:rPr lang="ru-RU" dirty="0">
                <a:solidFill>
                  <a:prstClr val="black"/>
                </a:solidFill>
              </a:rPr>
              <a:t>, </a:t>
            </a:r>
          </a:p>
          <a:p>
            <a:r>
              <a:rPr lang="ru-RU" dirty="0">
                <a:solidFill>
                  <a:prstClr val="black"/>
                </a:solidFill>
              </a:rPr>
              <a:t> Неподвижною, немою, </a:t>
            </a:r>
          </a:p>
          <a:p>
            <a:r>
              <a:rPr lang="ru-RU" dirty="0">
                <a:solidFill>
                  <a:prstClr val="black"/>
                </a:solidFill>
              </a:rPr>
              <a:t> Чудной жизнью он блестит. </a:t>
            </a:r>
          </a:p>
          <a:p>
            <a:r>
              <a:rPr lang="ru-RU" dirty="0">
                <a:solidFill>
                  <a:prstClr val="black"/>
                </a:solidFill>
              </a:rPr>
              <a:t> И стоит он, околдован, </a:t>
            </a:r>
          </a:p>
          <a:p>
            <a:r>
              <a:rPr lang="ru-RU" dirty="0">
                <a:solidFill>
                  <a:prstClr val="black"/>
                </a:solidFill>
              </a:rPr>
              <a:t> Не мертвец и не живой -</a:t>
            </a:r>
          </a:p>
          <a:p>
            <a:r>
              <a:rPr lang="ru-RU" dirty="0">
                <a:solidFill>
                  <a:prstClr val="black"/>
                </a:solidFill>
              </a:rPr>
              <a:t> Сном волшебным очарован, </a:t>
            </a:r>
          </a:p>
          <a:p>
            <a:r>
              <a:rPr lang="ru-RU" dirty="0">
                <a:solidFill>
                  <a:prstClr val="black"/>
                </a:solidFill>
              </a:rPr>
              <a:t> Весь опутан, весь окован</a:t>
            </a:r>
          </a:p>
          <a:p>
            <a:r>
              <a:rPr lang="ru-RU" dirty="0">
                <a:solidFill>
                  <a:prstClr val="black"/>
                </a:solidFill>
              </a:rPr>
              <a:t> Лёгкой цепью пуховой. </a:t>
            </a:r>
          </a:p>
          <a:p>
            <a:r>
              <a:rPr lang="ru-RU" dirty="0">
                <a:solidFill>
                  <a:prstClr val="black"/>
                </a:solidFill>
              </a:rPr>
              <a:t> Солнце зимнее ли мечет</a:t>
            </a:r>
          </a:p>
          <a:p>
            <a:r>
              <a:rPr lang="ru-RU" dirty="0">
                <a:solidFill>
                  <a:prstClr val="black"/>
                </a:solidFill>
              </a:rPr>
              <a:t> На него свой луч косой -</a:t>
            </a:r>
          </a:p>
          <a:p>
            <a:r>
              <a:rPr lang="ru-RU" dirty="0">
                <a:solidFill>
                  <a:prstClr val="black"/>
                </a:solidFill>
              </a:rPr>
              <a:t> В нём ничто не затрепещет, </a:t>
            </a:r>
          </a:p>
          <a:p>
            <a:r>
              <a:rPr lang="ru-RU" dirty="0">
                <a:solidFill>
                  <a:prstClr val="black"/>
                </a:solidFill>
              </a:rPr>
              <a:t> Он весь вспыхнет и заблещет</a:t>
            </a:r>
          </a:p>
          <a:p>
            <a:r>
              <a:rPr lang="ru-RU" dirty="0">
                <a:solidFill>
                  <a:prstClr val="black"/>
                </a:solidFill>
              </a:rPr>
              <a:t> Ослепительной красой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Фёдор Тютчев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84168" y="58847"/>
            <a:ext cx="273630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Зима</a:t>
            </a:r>
            <a:endParaRPr lang="ru-RU" dirty="0"/>
          </a:p>
          <a:p>
            <a:r>
              <a:rPr lang="ru-RU" dirty="0" smtClean="0"/>
              <a:t>Белый </a:t>
            </a:r>
            <a:r>
              <a:rPr lang="ru-RU" dirty="0"/>
              <a:t>снег, пушистый</a:t>
            </a:r>
          </a:p>
          <a:p>
            <a:r>
              <a:rPr lang="ru-RU" dirty="0"/>
              <a:t>В воздухе кружится</a:t>
            </a:r>
          </a:p>
          <a:p>
            <a:r>
              <a:rPr lang="ru-RU" dirty="0"/>
              <a:t>И на землю тихо</a:t>
            </a:r>
          </a:p>
          <a:p>
            <a:r>
              <a:rPr lang="ru-RU" dirty="0"/>
              <a:t>Падает, ложится.</a:t>
            </a:r>
          </a:p>
          <a:p>
            <a:endParaRPr lang="ru-RU" dirty="0"/>
          </a:p>
          <a:p>
            <a:r>
              <a:rPr lang="ru-RU" dirty="0"/>
              <a:t>И под утро снегом</a:t>
            </a:r>
          </a:p>
          <a:p>
            <a:r>
              <a:rPr lang="ru-RU" dirty="0"/>
              <a:t>Поле забелело,</a:t>
            </a:r>
          </a:p>
          <a:p>
            <a:r>
              <a:rPr lang="ru-RU" dirty="0"/>
              <a:t>Точно пеленою</a:t>
            </a:r>
          </a:p>
          <a:p>
            <a:r>
              <a:rPr lang="ru-RU" dirty="0"/>
              <a:t>Всё его одело.</a:t>
            </a:r>
          </a:p>
          <a:p>
            <a:endParaRPr lang="ru-RU" dirty="0"/>
          </a:p>
          <a:p>
            <a:r>
              <a:rPr lang="ru-RU" dirty="0"/>
              <a:t>Тёмный лес что шапкой</a:t>
            </a:r>
          </a:p>
          <a:p>
            <a:r>
              <a:rPr lang="ru-RU" dirty="0"/>
              <a:t>Принакрылся чудной</a:t>
            </a:r>
          </a:p>
          <a:p>
            <a:r>
              <a:rPr lang="ru-RU" dirty="0"/>
              <a:t>И заснул под нею</a:t>
            </a:r>
          </a:p>
          <a:p>
            <a:r>
              <a:rPr lang="ru-RU" dirty="0"/>
              <a:t>Крепко, непробудно…</a:t>
            </a:r>
          </a:p>
          <a:p>
            <a:endParaRPr lang="ru-RU" dirty="0"/>
          </a:p>
          <a:p>
            <a:r>
              <a:rPr lang="ru-RU" dirty="0"/>
              <a:t>Божьи дни коротки,</a:t>
            </a:r>
          </a:p>
          <a:p>
            <a:r>
              <a:rPr lang="ru-RU" dirty="0"/>
              <a:t>Солнце светит мало, -</a:t>
            </a:r>
          </a:p>
          <a:p>
            <a:r>
              <a:rPr lang="ru-RU" dirty="0"/>
              <a:t>Вот пришли морозцы -</a:t>
            </a:r>
          </a:p>
          <a:p>
            <a:r>
              <a:rPr lang="ru-RU" dirty="0"/>
              <a:t>И зима настала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 Иван Суриков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3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88640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prstClr val="black"/>
                </a:solidFill>
              </a:rPr>
              <a:t>Загадки о зимних месяцах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3507" y="1196752"/>
            <a:ext cx="8604957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prstClr val="black"/>
              </a:solidFill>
            </a:endParaRPr>
          </a:p>
          <a:p>
            <a:pPr lvl="8"/>
            <a:r>
              <a:rPr lang="ru-RU" sz="1600" dirty="0">
                <a:solidFill>
                  <a:prstClr val="black"/>
                </a:solidFill>
              </a:rPr>
              <a:t>	</a:t>
            </a:r>
            <a:r>
              <a:rPr lang="ru-RU" sz="1400" b="1" i="1" dirty="0">
                <a:solidFill>
                  <a:prstClr val="black"/>
                </a:solidFill>
              </a:rPr>
              <a:t>                      Назовите-ка, ребятки, 			Месяц в этой вот 				загадке: </a:t>
            </a:r>
          </a:p>
          <a:p>
            <a:pPr lvl="8"/>
            <a:r>
              <a:rPr lang="ru-RU" sz="1400" b="1" i="1" dirty="0">
                <a:solidFill>
                  <a:prstClr val="black"/>
                </a:solidFill>
              </a:rPr>
              <a:t>                               Дни его - всех дней короче,</a:t>
            </a:r>
          </a:p>
          <a:p>
            <a:pPr lvl="8"/>
            <a:r>
              <a:rPr lang="ru-RU" sz="1400" b="1" i="1" dirty="0">
                <a:solidFill>
                  <a:prstClr val="black"/>
                </a:solidFill>
              </a:rPr>
              <a:t>                                 Всех ночей длиннее ночи.</a:t>
            </a:r>
          </a:p>
          <a:p>
            <a:pPr lvl="8"/>
            <a:r>
              <a:rPr lang="ru-RU" sz="1400" b="1" i="1" dirty="0">
                <a:solidFill>
                  <a:prstClr val="black"/>
                </a:solidFill>
              </a:rPr>
              <a:t>                                               (Декабрь)</a:t>
            </a:r>
          </a:p>
          <a:p>
            <a:pPr lvl="8"/>
            <a:r>
              <a:rPr lang="ru-RU" sz="1400" b="1" i="1" dirty="0">
                <a:solidFill>
                  <a:prstClr val="black"/>
                </a:solidFill>
              </a:rPr>
              <a:t>Щиплет уши, щиплет нос, </a:t>
            </a:r>
          </a:p>
          <a:p>
            <a:pPr lvl="8"/>
            <a:r>
              <a:rPr lang="ru-RU" sz="1400" b="1" i="1" dirty="0">
                <a:solidFill>
                  <a:prstClr val="black"/>
                </a:solidFill>
              </a:rPr>
              <a:t>Лезет в валенки мороз. </a:t>
            </a:r>
          </a:p>
          <a:p>
            <a:pPr lvl="8"/>
            <a:r>
              <a:rPr lang="ru-RU" sz="1400" b="1" i="1" dirty="0">
                <a:solidFill>
                  <a:prstClr val="black"/>
                </a:solidFill>
              </a:rPr>
              <a:t>Брызнешь воду - упадет </a:t>
            </a:r>
          </a:p>
          <a:p>
            <a:pPr lvl="8"/>
            <a:r>
              <a:rPr lang="ru-RU" sz="1400" b="1" i="1" dirty="0">
                <a:solidFill>
                  <a:prstClr val="black"/>
                </a:solidFill>
              </a:rPr>
              <a:t>Не вода уже, а лед. </a:t>
            </a:r>
          </a:p>
          <a:p>
            <a:pPr lvl="8"/>
            <a:r>
              <a:rPr lang="ru-RU" sz="1400" b="1" i="1" dirty="0">
                <a:solidFill>
                  <a:prstClr val="black"/>
                </a:solidFill>
              </a:rPr>
              <a:t>Даже птице не </a:t>
            </a:r>
            <a:r>
              <a:rPr lang="ru-RU" sz="1400" b="1" i="1" dirty="0" err="1">
                <a:solidFill>
                  <a:prstClr val="black"/>
                </a:solidFill>
              </a:rPr>
              <a:t>летится</a:t>
            </a:r>
            <a:r>
              <a:rPr lang="ru-RU" sz="1400" b="1" i="1" dirty="0">
                <a:solidFill>
                  <a:prstClr val="black"/>
                </a:solidFill>
              </a:rPr>
              <a:t>, </a:t>
            </a:r>
          </a:p>
          <a:p>
            <a:pPr lvl="8"/>
            <a:r>
              <a:rPr lang="ru-RU" sz="1400" b="1" i="1" dirty="0">
                <a:solidFill>
                  <a:prstClr val="black"/>
                </a:solidFill>
              </a:rPr>
              <a:t>От мороза стынет птица. </a:t>
            </a:r>
          </a:p>
          <a:p>
            <a:pPr lvl="8"/>
            <a:r>
              <a:rPr lang="ru-RU" sz="1400" b="1" i="1" dirty="0">
                <a:solidFill>
                  <a:prstClr val="black"/>
                </a:solidFill>
              </a:rPr>
              <a:t>Повернуло солнце к лету. </a:t>
            </a:r>
          </a:p>
          <a:p>
            <a:pPr lvl="8"/>
            <a:r>
              <a:rPr lang="ru-RU" sz="1400" b="1" i="1" dirty="0">
                <a:solidFill>
                  <a:prstClr val="black"/>
                </a:solidFill>
              </a:rPr>
              <a:t>Что, скажи, за месяц это? </a:t>
            </a:r>
          </a:p>
          <a:p>
            <a:pPr lvl="8"/>
            <a:r>
              <a:rPr lang="ru-RU" sz="1400" b="1" i="1" dirty="0">
                <a:solidFill>
                  <a:prstClr val="black"/>
                </a:solidFill>
              </a:rPr>
              <a:t>                                      (Январь) </a:t>
            </a:r>
          </a:p>
          <a:p>
            <a:r>
              <a:rPr lang="ru-RU" sz="1400" b="1" i="1" dirty="0">
                <a:solidFill>
                  <a:prstClr val="black"/>
                </a:solidFill>
              </a:rPr>
              <a:t>Снег мешками валит с неба, </a:t>
            </a:r>
          </a:p>
          <a:p>
            <a:r>
              <a:rPr lang="ru-RU" sz="1400" b="1" i="1" dirty="0">
                <a:solidFill>
                  <a:prstClr val="black"/>
                </a:solidFill>
              </a:rPr>
              <a:t>С дом стоят сугробы снега. </a:t>
            </a:r>
          </a:p>
          <a:p>
            <a:r>
              <a:rPr lang="ru-RU" sz="1400" b="1" i="1" dirty="0">
                <a:solidFill>
                  <a:prstClr val="black"/>
                </a:solidFill>
              </a:rPr>
              <a:t>То бураны и метели </a:t>
            </a:r>
          </a:p>
          <a:p>
            <a:r>
              <a:rPr lang="ru-RU" sz="1400" b="1" i="1" dirty="0">
                <a:solidFill>
                  <a:prstClr val="black"/>
                </a:solidFill>
              </a:rPr>
              <a:t>На деревню налетели. </a:t>
            </a:r>
          </a:p>
          <a:p>
            <a:r>
              <a:rPr lang="ru-RU" sz="1400" b="1" i="1" dirty="0">
                <a:solidFill>
                  <a:prstClr val="black"/>
                </a:solidFill>
              </a:rPr>
              <a:t>По ночам мороз силен, </a:t>
            </a:r>
          </a:p>
          <a:p>
            <a:r>
              <a:rPr lang="ru-RU" sz="1400" b="1" i="1" dirty="0">
                <a:solidFill>
                  <a:prstClr val="black"/>
                </a:solidFill>
              </a:rPr>
              <a:t>Днем капели слышен звон. </a:t>
            </a:r>
          </a:p>
          <a:p>
            <a:r>
              <a:rPr lang="ru-RU" sz="1400" b="1" i="1" dirty="0">
                <a:solidFill>
                  <a:prstClr val="black"/>
                </a:solidFill>
              </a:rPr>
              <a:t>День прибавился заметно, </a:t>
            </a:r>
          </a:p>
          <a:p>
            <a:r>
              <a:rPr lang="ru-RU" sz="1400" b="1" i="1" dirty="0">
                <a:solidFill>
                  <a:prstClr val="black"/>
                </a:solidFill>
              </a:rPr>
              <a:t>Ну, так что за месяц это? (Февраль)</a:t>
            </a:r>
          </a:p>
          <a:p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6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153</Words>
  <Application>Microsoft Office PowerPoint</Application>
  <PresentationFormat>Экран (4:3)</PresentationFormat>
  <Paragraphs>62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8_Воздушный поток</vt:lpstr>
      <vt:lpstr>11_Воздушный поток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2015-12-04T15:05:16Z</dcterms:created>
  <dcterms:modified xsi:type="dcterms:W3CDTF">2015-12-04T16:45:20Z</dcterms:modified>
</cp:coreProperties>
</file>