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53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37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72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04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5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25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0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89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92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72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8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9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849453"/>
            <a:ext cx="6984776" cy="5315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2555776" y="2708920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«Дорогие, ребята! </a:t>
            </a:r>
          </a:p>
          <a:p>
            <a:r>
              <a:rPr lang="ru-RU" sz="2000" dirty="0">
                <a:solidFill>
                  <a:prstClr val="black"/>
                </a:solidFill>
              </a:rPr>
              <a:t>Я вас приглашаю в путешествие в зимний лес. А также я вам приготовила интересные задания, с которыми вы должны будете справиться»</a:t>
            </a:r>
          </a:p>
        </p:txBody>
      </p:sp>
    </p:spTree>
    <p:extLst>
      <p:ext uri="{BB962C8B-B14F-4D97-AF65-F5344CB8AC3E}">
        <p14:creationId xmlns:p14="http://schemas.microsoft.com/office/powerpoint/2010/main" val="75805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519" y="1340768"/>
            <a:ext cx="374441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672408" cy="2952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5934" y="3501009"/>
            <a:ext cx="259429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39553" y="692696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prstClr val="black"/>
                </a:solidFill>
              </a:rPr>
              <a:t>Путешествие в лес! На чём?</a:t>
            </a:r>
          </a:p>
        </p:txBody>
      </p:sp>
    </p:spTree>
    <p:extLst>
      <p:ext uri="{BB962C8B-B14F-4D97-AF65-F5344CB8AC3E}">
        <p14:creationId xmlns:p14="http://schemas.microsoft.com/office/powerpoint/2010/main" val="317896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12776"/>
            <a:ext cx="4176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prstClr val="black"/>
                </a:solidFill>
              </a:rPr>
              <a:t>Мы надели лыжи, встали на лыжню.</a:t>
            </a:r>
          </a:p>
          <a:p>
            <a:r>
              <a:rPr lang="ru-RU" sz="2800" b="1" i="1" dirty="0">
                <a:solidFill>
                  <a:prstClr val="black"/>
                </a:solidFill>
              </a:rPr>
              <a:t>Не догнать нас даже быстрому коню!</a:t>
            </a:r>
          </a:p>
          <a:p>
            <a:r>
              <a:rPr lang="ru-RU" sz="2800" b="1" i="1" dirty="0">
                <a:solidFill>
                  <a:prstClr val="black"/>
                </a:solidFill>
              </a:rPr>
              <a:t>Нам не страшен холод, и не быть беде.</a:t>
            </a:r>
          </a:p>
          <a:p>
            <a:r>
              <a:rPr lang="ru-RU" sz="2800" b="1" i="1" dirty="0">
                <a:solidFill>
                  <a:prstClr val="black"/>
                </a:solidFill>
              </a:rPr>
              <a:t>Мы домчимся быстро к Зимушке-зиме!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047750"/>
            <a:ext cx="3600400" cy="5621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1607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67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2015-12-04T16:29:03Z</dcterms:created>
  <dcterms:modified xsi:type="dcterms:W3CDTF">2015-12-04T16:41:32Z</dcterms:modified>
</cp:coreProperties>
</file>