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1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3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7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2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7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5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2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535" y="213285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Зимушка-зима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23469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3159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09450"/>
            <a:ext cx="6984776" cy="526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590465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Письмо от Зимушки-зимы</a:t>
            </a:r>
          </a:p>
        </p:txBody>
      </p:sp>
    </p:spTree>
    <p:extLst>
      <p:ext uri="{BB962C8B-B14F-4D97-AF65-F5344CB8AC3E}">
        <p14:creationId xmlns:p14="http://schemas.microsoft.com/office/powerpoint/2010/main" val="3492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</a:rPr>
              <a:t>Загадка: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Тройка, тройка прилетела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Скакуны в той тройке белы,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А в санях сидит царица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Белокожа, светлолица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Как махнула рукавом –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Все покрыла серебром!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 (Зима)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59361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20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2015-12-04T15:47:29Z</dcterms:created>
  <dcterms:modified xsi:type="dcterms:W3CDTF">2015-12-04T17:19:01Z</dcterms:modified>
</cp:coreProperties>
</file>