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 varScale="1">
        <p:scale>
          <a:sx n="60" d="100"/>
          <a:sy n="60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957804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387082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235445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338266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666646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382838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100992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350663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353150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319605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7C2-3430-4FA7-8D8D-351245ABCFCC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A2-381D-4538-AA5D-5FBDFA9B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380404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BF7C2-3430-4FA7-8D8D-351245ABCFCC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CAA2-381D-4538-AA5D-5FBDFA9B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039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44824"/>
            <a:ext cx="5688632" cy="27363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Дидактическая игра </a:t>
            </a:r>
            <a:br>
              <a:rPr lang="ru-RU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Чей силуэт?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4104456" cy="13681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Автор: </a:t>
            </a:r>
            <a:r>
              <a:rPr lang="ru-RU" sz="2400" b="1" dirty="0" err="1" smtClean="0">
                <a:solidFill>
                  <a:schemeClr val="bg1"/>
                </a:solidFill>
              </a:rPr>
              <a:t>Жульженко</a:t>
            </a:r>
            <a:r>
              <a:rPr lang="ru-RU" sz="2400" b="1" dirty="0" smtClean="0">
                <a:solidFill>
                  <a:schemeClr val="bg1"/>
                </a:solidFill>
              </a:rPr>
              <a:t> О.Н.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1541" y="260649"/>
            <a:ext cx="2381944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132" y="4149080"/>
            <a:ext cx="2208835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36712"/>
            <a:ext cx="2379712" cy="35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41569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Использованные материалы: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r>
              <a:rPr lang="ru-RU" sz="2000" dirty="0"/>
              <a:t>Филичева Т.Б., Каше Г. А. Дидактический материал по исправлению недостатков речи у детей дошкольного возраста – Москва «Просвещение», 1991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1 слайд:</a:t>
            </a:r>
          </a:p>
          <a:p>
            <a:r>
              <a:rPr lang="ru-RU" sz="2000" dirty="0" smtClean="0"/>
              <a:t>Незнайка - </a:t>
            </a:r>
            <a:r>
              <a:rPr lang="en-US" sz="2000" dirty="0" smtClean="0"/>
              <a:t>http:/liveinternet.ru</a:t>
            </a:r>
            <a:endParaRPr lang="ru-RU" sz="2000" dirty="0" smtClean="0"/>
          </a:p>
          <a:p>
            <a:r>
              <a:rPr lang="ru-RU" sz="2000" dirty="0" smtClean="0"/>
              <a:t>Слон - </a:t>
            </a:r>
            <a:r>
              <a:rPr lang="en-US" sz="2000" dirty="0"/>
              <a:t>http:/</a:t>
            </a:r>
            <a:r>
              <a:rPr lang="en-US" sz="2000" dirty="0" smtClean="0"/>
              <a:t>liveinternet.ru</a:t>
            </a:r>
          </a:p>
          <a:p>
            <a:r>
              <a:rPr lang="ru-RU" sz="2000" dirty="0" smtClean="0"/>
              <a:t>Верблюд - </a:t>
            </a:r>
            <a:r>
              <a:rPr lang="en-US" sz="2000" dirty="0" smtClean="0"/>
              <a:t>http:/art –saloon.ru</a:t>
            </a:r>
            <a:endParaRPr lang="en-US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52933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7920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игры: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2646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4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Цель  игры:</a:t>
            </a:r>
            <a:endParaRPr lang="ru-RU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зрительно – пространственной ориентировки, воображения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активизация 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внимания и зрительной памяти детей путем сличения предмета с его силуэтом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пары «предмет – силуэт» при наличии спорных, похожих на предмет изображений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ru-RU" sz="2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Ход игры:</a:t>
            </a:r>
            <a:br>
              <a:rPr lang="ru-RU" sz="2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002060"/>
                </a:solidFill>
              </a:rPr>
              <a:t>На экране помещаются цветные изображения. Затем появляется силуэт.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Детям предлагается определить, к какому из изображений подходит данный силуэт.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 Выбор любой пары  «предмет – силуэт» дети объясняют на основе сопоставления очертаний цветного и силуэтного изображения.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Обращать внимание на правильное употребление словосочетаний </a:t>
            </a:r>
            <a:r>
              <a:rPr lang="ru-RU" sz="2400" b="1" i="1" dirty="0">
                <a:solidFill>
                  <a:srgbClr val="002060"/>
                </a:solidFill>
              </a:rPr>
              <a:t>(например, силуэт свёклы, силуэт собаки и т. д.)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140807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9" t="11819" r="8104" b="14534"/>
          <a:stretch/>
        </p:blipFill>
        <p:spPr>
          <a:xfrm>
            <a:off x="2456352" y="4028721"/>
            <a:ext cx="4298319" cy="2359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8" t="9859" r="5409" b="21626"/>
          <a:stretch/>
        </p:blipFill>
        <p:spPr>
          <a:xfrm>
            <a:off x="395536" y="2045683"/>
            <a:ext cx="2786329" cy="1376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2" t="15374" r="7436" b="15374"/>
          <a:stretch/>
        </p:blipFill>
        <p:spPr>
          <a:xfrm>
            <a:off x="6034651" y="2067101"/>
            <a:ext cx="2786330" cy="1376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15" t="13467" r="4110" b="20630"/>
          <a:stretch/>
        </p:blipFill>
        <p:spPr>
          <a:xfrm>
            <a:off x="3212348" y="332656"/>
            <a:ext cx="2786329" cy="1376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125841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19" r="12745" b="3185"/>
          <a:stretch/>
        </p:blipFill>
        <p:spPr>
          <a:xfrm>
            <a:off x="6444208" y="2852936"/>
            <a:ext cx="2376977" cy="3759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0" t="9090" r="4275" b="7042"/>
          <a:stretch/>
        </p:blipFill>
        <p:spPr>
          <a:xfrm>
            <a:off x="2555775" y="1858431"/>
            <a:ext cx="1836795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69" b="3825"/>
          <a:stretch/>
        </p:blipFill>
        <p:spPr>
          <a:xfrm>
            <a:off x="395536" y="3962120"/>
            <a:ext cx="179861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8" t="9874" r="7097" b="5404"/>
          <a:stretch/>
        </p:blipFill>
        <p:spPr>
          <a:xfrm>
            <a:off x="4716016" y="258537"/>
            <a:ext cx="183231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007035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5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2" t="7591" r="5604" b="5791"/>
          <a:stretch/>
        </p:blipFill>
        <p:spPr>
          <a:xfrm>
            <a:off x="395536" y="2817307"/>
            <a:ext cx="2373746" cy="3648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89" t="7751" r="5462" b="5659"/>
          <a:stretch/>
        </p:blipFill>
        <p:spPr>
          <a:xfrm>
            <a:off x="5364088" y="3860800"/>
            <a:ext cx="1602385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5" t="8696" r="4915" b="4713"/>
          <a:stretch/>
        </p:blipFill>
        <p:spPr>
          <a:xfrm>
            <a:off x="3563888" y="836712"/>
            <a:ext cx="1605333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15" t="8696" r="6718" b="4713"/>
          <a:stretch/>
        </p:blipFill>
        <p:spPr>
          <a:xfrm>
            <a:off x="7093840" y="836712"/>
            <a:ext cx="1602385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384512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750"/>
                            </p:stCondLst>
                            <p:childTnLst>
                              <p:par>
                                <p:cTn id="28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26" b="6648"/>
          <a:stretch/>
        </p:blipFill>
        <p:spPr>
          <a:xfrm>
            <a:off x="3347864" y="1268760"/>
            <a:ext cx="2796871" cy="370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7" t="8464" b="5907"/>
          <a:stretch/>
        </p:blipFill>
        <p:spPr>
          <a:xfrm>
            <a:off x="7092280" y="4077072"/>
            <a:ext cx="179099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64" r="854" b="4036"/>
          <a:stretch/>
        </p:blipFill>
        <p:spPr>
          <a:xfrm>
            <a:off x="251520" y="260648"/>
            <a:ext cx="1790990" cy="2520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1" t="11483" r="560" b="1018"/>
          <a:stretch/>
        </p:blipFill>
        <p:spPr>
          <a:xfrm>
            <a:off x="256711" y="4077072"/>
            <a:ext cx="179099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455731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6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26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0" t="7215" b="3226"/>
          <a:stretch/>
        </p:blipFill>
        <p:spPr>
          <a:xfrm>
            <a:off x="3470632" y="3194790"/>
            <a:ext cx="2342794" cy="34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1" t="8657" r="1205"/>
          <a:stretch/>
        </p:blipFill>
        <p:spPr>
          <a:xfrm>
            <a:off x="3775919" y="228745"/>
            <a:ext cx="1732220" cy="25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28"/>
          <a:stretch/>
        </p:blipFill>
        <p:spPr>
          <a:xfrm>
            <a:off x="7092280" y="2132856"/>
            <a:ext cx="173222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1" t="9452" r="-500" b="3747"/>
          <a:stretch/>
        </p:blipFill>
        <p:spPr>
          <a:xfrm>
            <a:off x="395536" y="2132856"/>
            <a:ext cx="173222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2679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6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5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65" b="11760"/>
          <a:stretch/>
        </p:blipFill>
        <p:spPr>
          <a:xfrm>
            <a:off x="5706214" y="1484784"/>
            <a:ext cx="3103425" cy="39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90" b="5640"/>
          <a:stretch/>
        </p:blipFill>
        <p:spPr>
          <a:xfrm>
            <a:off x="1835696" y="3812720"/>
            <a:ext cx="1806414" cy="248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4" b="5916"/>
          <a:stretch/>
        </p:blipFill>
        <p:spPr>
          <a:xfrm>
            <a:off x="3052018" y="620688"/>
            <a:ext cx="1806414" cy="248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4" b="5916"/>
          <a:stretch/>
        </p:blipFill>
        <p:spPr>
          <a:xfrm>
            <a:off x="475249" y="620688"/>
            <a:ext cx="1870717" cy="248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2790986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12" b="6164"/>
          <a:stretch/>
        </p:blipFill>
        <p:spPr>
          <a:xfrm>
            <a:off x="539552" y="1639531"/>
            <a:ext cx="2742905" cy="37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7" t="7762" r="648" b="7891"/>
          <a:stretch/>
        </p:blipFill>
        <p:spPr>
          <a:xfrm>
            <a:off x="6948264" y="4005064"/>
            <a:ext cx="1780717" cy="2429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62" b="7891"/>
          <a:stretch/>
        </p:blipFill>
        <p:spPr>
          <a:xfrm>
            <a:off x="4355976" y="2060848"/>
            <a:ext cx="1780717" cy="2429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1" t="7762" b="7891"/>
          <a:stretch/>
        </p:blipFill>
        <p:spPr>
          <a:xfrm>
            <a:off x="6968721" y="424948"/>
            <a:ext cx="1805447" cy="2429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509546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50"/>
                            </p:stCondLst>
                            <p:childTnLst>
                              <p:par>
                                <p:cTn id="30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50"/>
                            </p:stCondLst>
                            <p:childTnLst>
                              <p:par>
                                <p:cTn id="34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98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Дидактическая игра  Чей силуэт?</vt:lpstr>
      <vt:lpstr> Цель игры: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Использованные материалы: </vt:lpstr>
    </vt:vector>
  </TitlesOfParts>
  <Company>Curnos™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Максямыч</dc:creator>
  <cp:lastModifiedBy>дом</cp:lastModifiedBy>
  <cp:revision>23</cp:revision>
  <dcterms:created xsi:type="dcterms:W3CDTF">2014-09-02T15:28:06Z</dcterms:created>
  <dcterms:modified xsi:type="dcterms:W3CDTF">2015-12-03T04:36:02Z</dcterms:modified>
</cp:coreProperties>
</file>