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5" r:id="rId4"/>
    <p:sldId id="269" r:id="rId5"/>
    <p:sldId id="270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BA9-2A0A-4DE5-BAFF-53DA88CA610B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7339C2C-E655-4AB3-B6A4-B2BBD198E3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BA9-2A0A-4DE5-BAFF-53DA88CA610B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9C2C-E655-4AB3-B6A4-B2BBD198E3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BA9-2A0A-4DE5-BAFF-53DA88CA610B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9C2C-E655-4AB3-B6A4-B2BBD198E3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BA9-2A0A-4DE5-BAFF-53DA88CA610B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7339C2C-E655-4AB3-B6A4-B2BBD198E3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BA9-2A0A-4DE5-BAFF-53DA88CA610B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9C2C-E655-4AB3-B6A4-B2BBD198E3E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BA9-2A0A-4DE5-BAFF-53DA88CA610B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9C2C-E655-4AB3-B6A4-B2BBD198E3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BA9-2A0A-4DE5-BAFF-53DA88CA610B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7339C2C-E655-4AB3-B6A4-B2BBD198E3E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BA9-2A0A-4DE5-BAFF-53DA88CA610B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9C2C-E655-4AB3-B6A4-B2BBD198E3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BA9-2A0A-4DE5-BAFF-53DA88CA610B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9C2C-E655-4AB3-B6A4-B2BBD198E3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BA9-2A0A-4DE5-BAFF-53DA88CA610B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9C2C-E655-4AB3-B6A4-B2BBD198E3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BA9-2A0A-4DE5-BAFF-53DA88CA610B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9C2C-E655-4AB3-B6A4-B2BBD198E3E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B65FBA9-2A0A-4DE5-BAFF-53DA88CA610B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7339C2C-E655-4AB3-B6A4-B2BBD198E3E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357298"/>
            <a:ext cx="8286808" cy="335758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Тема: 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Словарная работа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 на уроках письма как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средство формирования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жизненных компетенций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      учащихся с ОВЗ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1643050"/>
            <a:ext cx="6400800" cy="1752600"/>
          </a:xfrm>
        </p:spPr>
        <p:txBody>
          <a:bodyPr>
            <a:normAutofit/>
          </a:bodyPr>
          <a:lstStyle/>
          <a:p>
            <a:endParaRPr lang="ru-RU" sz="1600" dirty="0" smtClean="0"/>
          </a:p>
          <a:p>
            <a:r>
              <a:rPr lang="ru-RU" sz="1600" dirty="0"/>
              <a:t> </a:t>
            </a:r>
            <a:r>
              <a:rPr lang="ru-RU" sz="1600" dirty="0" smtClean="0"/>
              <a:t>  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Прогнозирование формирования</a:t>
            </a:r>
            <a:br>
              <a:rPr lang="ru-RU" dirty="0" smtClean="0"/>
            </a:br>
            <a:r>
              <a:rPr lang="ru-RU" dirty="0" smtClean="0"/>
              <a:t>     жизненных компетенций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686800" cy="3089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  <a:gridCol w="1447800"/>
              </a:tblGrid>
              <a:tr h="102976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 класс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 класс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9а класс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Итог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29761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Всего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учащихся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</a:tr>
              <a:tr h="1029761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адаптация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75%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ЗАДАЧИ КОРРЕКЦИОННОЙ ШКОЛЫ: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1) </a:t>
            </a:r>
            <a:r>
              <a:rPr lang="ru-RU" dirty="0" smtClean="0"/>
              <a:t>научить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2) научить жить </a:t>
            </a:r>
            <a:r>
              <a:rPr lang="ru-RU" dirty="0" smtClean="0"/>
              <a:t>вместе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/>
              <a:t>3) научить жить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Социальная адаптация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329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1448"/>
                <a:gridCol w="1000132"/>
                <a:gridCol w="1000132"/>
                <a:gridCol w="928694"/>
                <a:gridCol w="928694"/>
                <a:gridCol w="8477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 </a:t>
                      </a:r>
                      <a:r>
                        <a:rPr lang="ru-RU" dirty="0" err="1" smtClean="0"/>
                        <a:t>кл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 </a:t>
                      </a:r>
                      <a:r>
                        <a:rPr lang="ru-RU" dirty="0" err="1" smtClean="0"/>
                        <a:t>кл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9-а </a:t>
                      </a:r>
                      <a:r>
                        <a:rPr lang="ru-RU" dirty="0" err="1" smtClean="0"/>
                        <a:t>кл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Пользуются</a:t>
                      </a:r>
                      <a:r>
                        <a:rPr lang="ru-RU" baseline="0" dirty="0" smtClean="0"/>
                        <a:t> услугами социально –</a:t>
                      </a:r>
                    </a:p>
                    <a:p>
                      <a:r>
                        <a:rPr lang="ru-RU" baseline="0" dirty="0" smtClean="0"/>
                        <a:t>культурных учреждений самостоятельно</a:t>
                      </a:r>
                    </a:p>
                    <a:p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38%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Пользуются услугами социально –</a:t>
                      </a:r>
                    </a:p>
                    <a:p>
                      <a:r>
                        <a:rPr lang="ru-RU" dirty="0" smtClean="0"/>
                        <a:t>Культурных учреждений</a:t>
                      </a:r>
                    </a:p>
                    <a:p>
                      <a:r>
                        <a:rPr lang="ru-RU" dirty="0" smtClean="0"/>
                        <a:t>С помощью родителей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62%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урока письма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000" dirty="0" smtClean="0"/>
          </a:p>
          <a:p>
            <a:endParaRPr lang="ru-RU" sz="2000" dirty="0" smtClean="0"/>
          </a:p>
          <a:p>
            <a:pPr algn="ctr">
              <a:buNone/>
            </a:pPr>
            <a:r>
              <a:rPr lang="ru-RU" dirty="0" smtClean="0"/>
              <a:t>Формирование речи как средства общения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Функции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1) номинативная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2) коммуникативная</a:t>
            </a:r>
          </a:p>
          <a:p>
            <a:endParaRPr lang="ru-RU" dirty="0" smtClean="0"/>
          </a:p>
          <a:p>
            <a:pPr algn="ctr">
              <a:buNone/>
            </a:pPr>
            <a:r>
              <a:rPr lang="ru-RU" dirty="0" smtClean="0"/>
              <a:t>3) когнитивная (познавательная)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Задачи работы над словом: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1) обогащение словаря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2) уточнение значений слов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3)активизация словаря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800" b="1" dirty="0" smtClean="0"/>
              <a:t>Тематика </a:t>
            </a:r>
            <a:r>
              <a:rPr lang="ru-RU" sz="4800" b="1" dirty="0" smtClean="0"/>
              <a:t>словарных </a:t>
            </a:r>
            <a:r>
              <a:rPr lang="ru-RU" sz="4800" b="1" dirty="0" smtClean="0"/>
              <a:t>слов</a:t>
            </a:r>
          </a:p>
          <a:p>
            <a:pPr algn="ctr">
              <a:buNone/>
            </a:pPr>
            <a:r>
              <a:rPr lang="ru-RU" dirty="0" smtClean="0"/>
              <a:t>т</a:t>
            </a:r>
            <a:r>
              <a:rPr lang="ru-RU" dirty="0" smtClean="0"/>
              <a:t>аблица 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профессии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Директор – директора</a:t>
            </a:r>
          </a:p>
          <a:p>
            <a:pPr algn="just">
              <a:buNone/>
            </a:pPr>
            <a:r>
              <a:rPr lang="ru-RU" dirty="0" smtClean="0"/>
              <a:t> </a:t>
            </a:r>
            <a:r>
              <a:rPr lang="ru-RU" dirty="0" smtClean="0"/>
              <a:t>Инженер – инженеры</a:t>
            </a:r>
          </a:p>
          <a:p>
            <a:pPr algn="just">
              <a:buNone/>
            </a:pPr>
            <a:r>
              <a:rPr lang="ru-RU" dirty="0" smtClean="0"/>
              <a:t>Слесарь </a:t>
            </a:r>
            <a:r>
              <a:rPr lang="ru-RU" dirty="0" smtClean="0"/>
              <a:t>– слесари</a:t>
            </a:r>
          </a:p>
          <a:p>
            <a:pPr algn="just">
              <a:buNone/>
            </a:pPr>
            <a:r>
              <a:rPr lang="ru-RU" dirty="0" smtClean="0"/>
              <a:t>Токарь </a:t>
            </a:r>
            <a:r>
              <a:rPr lang="ru-RU" dirty="0" smtClean="0"/>
              <a:t>– токари</a:t>
            </a:r>
          </a:p>
          <a:p>
            <a:pPr algn="just">
              <a:buNone/>
            </a:pPr>
            <a:r>
              <a:rPr lang="ru-RU" dirty="0" smtClean="0"/>
              <a:t> </a:t>
            </a:r>
            <a:r>
              <a:rPr lang="ru-RU" dirty="0" smtClean="0"/>
              <a:t>Швея – швеи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Зверобой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Ответ детей:                На лугу бабушка для </a:t>
            </a:r>
          </a:p>
          <a:p>
            <a:pPr>
              <a:buNone/>
            </a:pPr>
            <a:r>
              <a:rPr lang="ru-RU" dirty="0" smtClean="0"/>
              <a:t>					</a:t>
            </a:r>
            <a:r>
              <a:rPr lang="ru-RU" dirty="0" smtClean="0"/>
              <a:t> </a:t>
            </a:r>
            <a:r>
              <a:rPr lang="ru-RU" dirty="0" smtClean="0"/>
              <a:t>лекарства собирала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         зверобой.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smtClean="0"/>
              <a:t>бой зверей                  </a:t>
            </a:r>
          </a:p>
          <a:p>
            <a:pPr>
              <a:buNone/>
            </a:pPr>
            <a:r>
              <a:rPr lang="ru-RU" dirty="0" smtClean="0"/>
              <a:t>- охотник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154</TotalTime>
  <Words>148</Words>
  <Application>Microsoft Office PowerPoint</Application>
  <PresentationFormat>Экран (4:3)</PresentationFormat>
  <Paragraphs>104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Тема:  Словарная работа   на уроках письма как средство формирования жизненных компетенций        учащихся с ОВЗ </vt:lpstr>
      <vt:lpstr>  ЗАДАЧИ КОРРЕКЦИОННОЙ ШКОЛЫ:  </vt:lpstr>
      <vt:lpstr>Социальная адаптация</vt:lpstr>
      <vt:lpstr>Цель урока письма</vt:lpstr>
      <vt:lpstr>Функции слова</vt:lpstr>
      <vt:lpstr>Задачи работы над словом: </vt:lpstr>
      <vt:lpstr> </vt:lpstr>
      <vt:lpstr>профессии</vt:lpstr>
      <vt:lpstr> Зверобой </vt:lpstr>
      <vt:lpstr>Прогнозирование формирования      жизненных компетенций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</dc:title>
  <dc:creator>user</dc:creator>
  <cp:lastModifiedBy>user</cp:lastModifiedBy>
  <cp:revision>17</cp:revision>
  <dcterms:created xsi:type="dcterms:W3CDTF">2014-01-09T02:15:33Z</dcterms:created>
  <dcterms:modified xsi:type="dcterms:W3CDTF">2014-01-09T04:50:11Z</dcterms:modified>
</cp:coreProperties>
</file>