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6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A04A-3449-4A54-BE42-2557210330FA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1602-3003-4E16-B0C9-22D8398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1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A04A-3449-4A54-BE42-2557210330FA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1602-3003-4E16-B0C9-22D8398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6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A04A-3449-4A54-BE42-2557210330FA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1602-3003-4E16-B0C9-22D8398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A04A-3449-4A54-BE42-2557210330FA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1602-3003-4E16-B0C9-22D8398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4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A04A-3449-4A54-BE42-2557210330FA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1602-3003-4E16-B0C9-22D8398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2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A04A-3449-4A54-BE42-2557210330FA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1602-3003-4E16-B0C9-22D8398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5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A04A-3449-4A54-BE42-2557210330FA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1602-3003-4E16-B0C9-22D8398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7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A04A-3449-4A54-BE42-2557210330FA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1602-3003-4E16-B0C9-22D8398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7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A04A-3449-4A54-BE42-2557210330FA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1602-3003-4E16-B0C9-22D8398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1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A04A-3449-4A54-BE42-2557210330FA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1602-3003-4E16-B0C9-22D8398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3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A04A-3449-4A54-BE42-2557210330FA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1602-3003-4E16-B0C9-22D8398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9A04A-3449-4A54-BE42-2557210330FA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1602-3003-4E16-B0C9-22D839872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1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772400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Подбор художественной литературы по теме: </a:t>
            </a:r>
            <a:br>
              <a:rPr lang="ru-RU" dirty="0" smtClean="0"/>
            </a:br>
            <a:r>
              <a:rPr lang="ru-RU" dirty="0" smtClean="0"/>
              <a:t>«Санкт-Петербург»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Стихи, сказки, загадки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403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393412"/>
            <a:ext cx="29510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Сказка. Секрет Дворцового моста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Рисунок 1" descr="Описание: Сказка.  Секрет Дворцового мо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33" y="196498"/>
            <a:ext cx="3590804" cy="26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334" y="1452337"/>
            <a:ext cx="7556616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Стоит над красавицей Невой удивительный город. Называется он Санкт-Петербург.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на каждом шагу вас поджидают секреты. Есть свой секрет и у Дворцового моста.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Хотите его узнать?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Дворцовый мост был гордецом и молчуном. Гордился мост не зря: не у каждого есть такое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красивое имя! А молчал он от того, что говорить ему было некогда он работал. Работал утром,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пешеходы и автомобили спешили по важным делам. Работал днем, когда по нему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проезжали большие нарядные экскурсионные автобусы с гостями из разных стран.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Работал даже ночью, когда помогал переплавлять без задержки речные грузы.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не все любят трудиться. Вот посмотрите на этих бездельниц!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Да, да – это песчинки, которые валяются всюду или от скуки пристают ко всем. То прижмутся к колесу автомобиля, то приклеятся к чьей-нибудь подошве. Так и путешествуют, глазея на мир. А попадаются среди этих лентяек такие невоспитанные, что залезают вам прямо в глаз или в нос. Пользы от них - никакой, одни огорчения! Некоторые песчинки особо ленивы: спрыгнут с колеса или с подошвы ботинка на мост да и валяются тут без дела, глядя на невские волны и слушая крики чаек. Но даже безделье может надоесть. Одолела песчинок скука. Стали они от скуки дразнить Дворцовый мост, на котором лежали. «Мост, мост, на чем стоишь? На быках? А быки при рогах? » - хихикали песчинки -озорницы. А мост обиженно молчал. Но бездельницы не унимались, они уже хором распевали дразнилку: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-Мост на быках,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Покатай на рогах!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боимся мы рогов,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и много тут быков!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между тем наступила ночь. Дворцовый мост к тому времени очень рассердился на лентяек – озорниц.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-Я не рогатый,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Я- разводной!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Вас, озорные,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Умою водой!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 руки разведу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вас в речке утоплю!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проскрипел мост и со скрежетом и звоном развел свои могучие руки – пролеты, поднял их к верху и стряхнул с себя непрошенных гостей. Все песчинки, лежавшие на мосту, свалились прямо в воду! А в воде – то уж не очень поболтаешь, будет слышно только: «Буль –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буль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буль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» Вот и лежат теперь песчинки тихонечко на дне Невы и помалкивают, жалея о том, что так поздно узнали секрет Дворцового моста.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3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летнем саду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 золотой, благоуханный.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начале мая Летний сад –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Голубоватый и туманный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сенью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Фельтонских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оград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Прозрачна длинная аллея,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ушиста неба синева,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Отрадой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свежестию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вея,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Течет сапфирная Нева.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няжнин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Лебяжья канавка…..Фонтанка….Нева…..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 ними – деревьев густая листва,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лебеди плавно скользят по пруду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Летнем саду…..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колясочках внуков бабуси везут,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Студенты к зачетам готовятся тут,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Поэты слагают стихи на ходу –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Летнем саду….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Античные статуи рядом стоят,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Они на влюбленных сквозь пальцы глядят, -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Целуются пары у них на виду –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Летнем саду…..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Недолго и мне оставаться одной –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Сегодня условился милый со мной: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«Ты жди меня вечером в Летнем саду!..»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Вот я и жду…..</a:t>
            </a:r>
          </a:p>
          <a:p>
            <a:pPr marL="0" indent="0" algn="r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Фогельсон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2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43677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БЕЛЫЕ НОЧИ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Петербургские ночи – предвестник лета.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белыми ночами дружит май.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Будто лампочки дневного света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Над землей включили невзначай.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Бьет в гранит воды прозрачный гребень.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И, не ожидая темноты,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словно руки, вскинутые в небо,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Над Невой разводятся мосты.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 мостов раздвинутые своды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полночи до самого утра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Дымные проходят пароходы,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Мчатся работяги-катера.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Белой ночью спать совсем не хочешь.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стихает город за окном,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Потому что можно белой ночью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Делать все, как будто это днем.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Полякова Н.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5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3" y="548680"/>
            <a:ext cx="338437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664187"/>
            <a:ext cx="4229999" cy="59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Петропавловский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собор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2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8" y="188640"/>
            <a:ext cx="5557668" cy="326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8229600" cy="1143000"/>
          </a:xfrm>
        </p:spPr>
        <p:txBody>
          <a:bodyPr/>
          <a:lstStyle/>
          <a:p>
            <a:r>
              <a:rPr lang="ru-RU" dirty="0" smtClean="0"/>
              <a:t>кунсткамера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57150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99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Зимний дворец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667"/>
            <a:ext cx="5152560" cy="277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67" y="3121206"/>
            <a:ext cx="5017740" cy="359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786704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Эрмитаж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71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67167" y="260648"/>
            <a:ext cx="8229600" cy="2736304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Русский </a:t>
            </a:r>
            <a:br>
              <a:rPr lang="ru-RU" dirty="0" smtClean="0"/>
            </a:br>
            <a:r>
              <a:rPr lang="ru-RU" dirty="0" smtClean="0"/>
              <a:t>музей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7593360" cy="344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76" y="260648"/>
            <a:ext cx="509312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74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188640"/>
            <a:ext cx="8229600" cy="1143000"/>
          </a:xfrm>
        </p:spPr>
        <p:txBody>
          <a:bodyPr/>
          <a:lstStyle/>
          <a:p>
            <a:r>
              <a:rPr lang="ru-RU" dirty="0" smtClean="0"/>
              <a:t>Адмиралтейство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" y="1945701"/>
            <a:ext cx="3101737" cy="397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45701"/>
            <a:ext cx="5303912" cy="397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54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692696"/>
            <a:ext cx="4038600" cy="4525963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Адмиралтейство (СПб)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 начале Невского стоит.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Прекрасно здание на вид,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Колонны, статуи и шпиль,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 только в вышине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Горит кораблик золотой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Весь в солнечном огне.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Подумал Пётр: «На Балтике война…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Здесь, рядом с морем, верфь зело нужна.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Хоть крепость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Питербурх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встав крепко в устье,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Чужих в Неву теперь уж не пропустит,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Но нужен ей на левом берегу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Помощник, чтоб давать отпор врагу.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 главное, чтоб строить новый флот».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 царь приказ немедля отдаёт…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Свершилось историческое действо: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Верфь-крепость возвели … .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Кунсткамера (СПб)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Пётр диковинки любил,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Собирал их и копил.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причуды царской сей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Первый создан был музей.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(Ю. Юдин)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Музею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Кикиных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палатах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годами стало тесновато.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Пётр в положенье дела вник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дал немедля приказанье: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редкостей, коллекций, книг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Построить каменное зданье!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Стоят на стрелке и поныне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Два дома с башней посредине,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это за здание?</a:t>
            </a:r>
          </a:p>
          <a:p>
            <a:pPr marL="0" indent="0"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4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Русский музей (СПб)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 увидим во дворце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Знаменитые полотна.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Львы на каменном крыльце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Пропускают нас охотно.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Посмотреть зовут Петрова,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Сурикова и Серова.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«Ночь» Куинджи в галерее,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«Последний день Помпеи»…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Петербуржцев и гостей –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Всех зовёт… 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61012" y="364579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Эрмитаж (СПб)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 дворце, где у царских семей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Зимнее было становище,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Теперь … - так зовётся музей,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котором хранятся сокровища.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Чтоб обойти эти груды добра,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хватит, пожалуй, и месяца.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Посуда из чистого серебра,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Хрустальные люстры светятся,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Картины предыдущих веков,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Гобелены и статуи,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Знамёна, отбитые у врагов,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Звёздные, полосатые…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 малахита и лазурита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Вазы, колонны, столики –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Всё это доступно, всё это открыто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школьнику, и историку!..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8373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Пушка на Петропавловской крепости (СПб)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Есть орудие одно.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кем же бой ведёт оно?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Точно в полдень круглый год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Свой сигнальный залп даёт.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Выпуская белый дым,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Бьёт зарядом холостым.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 крепости стреляют –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Люди время проверяют.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7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Описание: Сказ о том,  как наш город родился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09" y="228600"/>
            <a:ext cx="3707904" cy="267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Рисунок 2" descr="Описание: http://www.maam.ru/upload/blogs/cd024f5f1d54063f4bdb7f6c2869c26c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639" y="3933056"/>
            <a:ext cx="3619132" cy="272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Сказ о том, как наш город родился.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3528" y="457200"/>
            <a:ext cx="4933056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 был российский царь Петр. Большое у него было царство богатое, народ умный, работящий. Были и купцы – удальцы. Жалуются купцы своему царю – Петру: «Отняли шведы все земли у моря. Не дают нашим кораблям с богатыми товарами плавать в заморские края. Не можем мы торговать». Думал Царь, думал и решил собрать войско огромное. И началась война. Долго шведы сопротивлялись, но не смогли устоять перед сильными и смелыми воинами русскими, отступили. Оставили земли у моря у Невы – реки.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чтобы шведы никогда уже не смогли сюда вернуться, приказал Петр построить на Заячьем острове крепость – защитницу. Насыпали из земли стены высокие, на них поставили пушки метки. И назвали крепость Санкт – Петербургом, что означает Святого Петра крепость. В честь святого Петра и Павла построили внутри стен крепостных собор.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Приплывут шведские корабли и палят по крепости своими корабельными пушками. Земли отнять не могут – крепость не позволяет, а жить россиянам спокойно мешают. И решил Петр свои корабли строить тоже с пушками, чтобы шведы к крепости даже приблизиться не могли, да не мешали купцам с их товарами в заморские страны плавать. Велел он верфь строить. Это такое место, где корабли собирают. И назвал эту верфь – Адмиралтейство. Адмирал – это владыка морей. Появились русские корабли защитники.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Поняли шведы, что не победить им больше русских, не отнять земли у моря. И стали добрыми соседями. А вокруг крепости, Адмиралтейства, дома, дворцы построили, появились улицы, проспекты, сады. Стал город расти богатым и красивым. И назвали его Санкт – Петербургом, а крепость – Петропавловской. Давно жил царь Петр, а город до сих пор строиться.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и мы с вами родились в нем, живем, и любим его, изучаем его историю, любуемся красотой.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Приезжают люди из других городов России и даже из других стран познакомиться с Санкт – Петербургом. Приезжают и наши добрые соседи – шведы. Всем нравится наш город. Мы должны гордиться, что живем в таком старинном городе и беречь его, чтобы он долго стоял на берегах красавицы Невы и радовал всех людей своей красотой.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826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45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1089</Words>
  <Application>Microsoft Office PowerPoint</Application>
  <PresentationFormat>Экран (4:3)</PresentationFormat>
  <Paragraphs>157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Подбор художественной литературы по теме:  «Санкт-Петербург»</vt:lpstr>
      <vt:lpstr>Петропавловский собор</vt:lpstr>
      <vt:lpstr>кунсткамера</vt:lpstr>
      <vt:lpstr>Зимний дворец  </vt:lpstr>
      <vt:lpstr>Русский  музей</vt:lpstr>
      <vt:lpstr>Адмиралтейство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В летнем саду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Подбор художественной литературы по теме:  «Санкт-Петербург»</dc:title>
  <dc:creator>Maria</dc:creator>
  <cp:lastModifiedBy>Maria</cp:lastModifiedBy>
  <cp:revision>22</cp:revision>
  <dcterms:created xsi:type="dcterms:W3CDTF">2015-06-03T14:11:31Z</dcterms:created>
  <dcterms:modified xsi:type="dcterms:W3CDTF">2015-12-06T11:30:18Z</dcterms:modified>
</cp:coreProperties>
</file>