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82" r:id="rId6"/>
    <p:sldId id="259" r:id="rId7"/>
    <p:sldId id="260" r:id="rId8"/>
    <p:sldId id="263" r:id="rId9"/>
    <p:sldId id="261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9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4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6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7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8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7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4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57C6-D827-43F0-BACA-D3F258C6DA47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2810-1E0B-4EA0-ADEA-2530F33F6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08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952327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интерактивных форм </a:t>
            </a:r>
            <a:b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                         с </a:t>
            </a:r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семьёй.</a:t>
            </a:r>
          </a:p>
        </p:txBody>
      </p:sp>
    </p:spTree>
    <p:extLst>
      <p:ext uri="{BB962C8B-B14F-4D97-AF65-F5344CB8AC3E}">
        <p14:creationId xmlns:p14="http://schemas.microsoft.com/office/powerpoint/2010/main" val="22156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подготовки, создания и проведения тематических акций: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9167308" cy="5616624"/>
          </a:xfrm>
        </p:spPr>
        <p:txBody>
          <a:bodyPr>
            <a:normAutofit fontScale="85000" lnSpcReduction="10000"/>
          </a:bodyPr>
          <a:lstStyle/>
          <a:p>
            <a:pPr marL="182563" indent="266700"/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темы, цели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задач;</a:t>
            </a:r>
            <a:endParaRPr lang="ru-RU" sz="45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266700"/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акции;</a:t>
            </a:r>
            <a:endParaRPr lang="ru-RU" sz="45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266700"/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с </a:t>
            </a:r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</a:t>
            </a:r>
            <a:endParaRPr lang="ru-RU" sz="45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266700"/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детьми;</a:t>
            </a:r>
          </a:p>
          <a:p>
            <a:pPr marL="182563" indent="266700"/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 родителями и детьми;</a:t>
            </a:r>
          </a:p>
          <a:p>
            <a:pPr marL="182563" indent="266700"/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4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по поощрению детей и родителей в </a:t>
            </a:r>
            <a:r>
              <a:rPr lang="ru-RU" sz="4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2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832648"/>
          </a:xfrm>
        </p:spPr>
        <p:txBody>
          <a:bodyPr>
            <a:noAutofit/>
          </a:bodyPr>
          <a:lstStyle/>
          <a:p>
            <a:pPr marL="182563" indent="-100013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Борисова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П. Детский сад и родители. Поиск активных форм взаимодействия/ Борисова Н. П.// Дет. сад. управление. – 2007. - № 2. – С. 5-6;</a:t>
            </a:r>
          </a:p>
          <a:p>
            <a:pPr marL="182563" indent="-100013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Елисеева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Т.П. Детский сад и семья: современные формы взаимодействия/ Т. П. Елисеева. – Мн.: Лексис, 2007. – </a:t>
            </a:r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68с.</a:t>
            </a:r>
            <a:endParaRPr lang="ru-RU" sz="2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00013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Тонкова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Ю.М. Современные формы взаимодействия ДОУ и семьи./ Ю. М. Тонкова // Проблемы и перспективы развития образования: материалы межд. </a:t>
            </a:r>
            <a:r>
              <a:rPr lang="ru-RU" sz="2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Пермь: Меркурий, 2012. – С. 71 – 74.</a:t>
            </a:r>
          </a:p>
          <a:p>
            <a:pPr marL="182563" indent="-100013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Хаснутдинова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С.Р. Поиск активных форм взаимодействия детского сада с родителями./ С. Р. </a:t>
            </a:r>
            <a:r>
              <a:rPr lang="ru-RU" sz="2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Хаснутдинова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Воспитатель ДОУ. - 2011. -№11. – С. 82 .</a:t>
            </a:r>
          </a:p>
          <a:p>
            <a:pPr marL="182563" indent="-100013"/>
            <a:r>
              <a:rPr lang="ru-RU" sz="2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Давыдова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О.И. </a:t>
            </a:r>
            <a:r>
              <a:rPr lang="ru-RU" sz="2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работе дошкольного образовательного учреждения с родителями/ </a:t>
            </a:r>
            <a:r>
              <a:rPr lang="ru-RU" sz="2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О.И.Давыдова</a:t>
            </a:r>
            <a:r>
              <a:rPr lang="ru-RU" sz="2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СПб.: ООО «ИЗДАТЕЛЬСТВО ДЕТСТВО ПРЕСС», 2013. – 128с.</a:t>
            </a:r>
          </a:p>
        </p:txBody>
      </p:sp>
    </p:spTree>
    <p:extLst>
      <p:ext uri="{BB962C8B-B14F-4D97-AF65-F5344CB8AC3E}">
        <p14:creationId xmlns:p14="http://schemas.microsoft.com/office/powerpoint/2010/main" val="795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к нам из английского языка от слова 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«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взаимный,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 действовать.</a:t>
            </a:r>
            <a:endParaRPr lang="ru-RU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16632"/>
            <a:ext cx="97565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интерактивного взаимодействия  могут быть различными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556792"/>
            <a:ext cx="9117110" cy="5301208"/>
          </a:xfrm>
        </p:spPr>
        <p:txBody>
          <a:bodyPr>
            <a:normAutofit/>
          </a:bodyPr>
          <a:lstStyle/>
          <a:p>
            <a:pPr marL="1346200" indent="-365125"/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опытом;</a:t>
            </a:r>
          </a:p>
          <a:p>
            <a:pPr marL="1346200" indent="-365125"/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мнения;</a:t>
            </a:r>
          </a:p>
          <a:p>
            <a:pPr marL="1346200" indent="-365125"/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умений, навыков;</a:t>
            </a:r>
          </a:p>
          <a:p>
            <a:pPr marL="1346200" indent="-365125"/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атмосферы.</a:t>
            </a:r>
          </a:p>
          <a:p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9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  интерактивной  технологии 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29200"/>
          </a:xfrm>
        </p:spPr>
        <p:txBody>
          <a:bodyPr>
            <a:normAutofit fontScale="85000" lnSpcReduction="20000"/>
          </a:bodyPr>
          <a:lstStyle/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процесс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обмена </a:t>
            </a:r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информацией;</a:t>
            </a:r>
            <a:endParaRPr lang="ru-RU" sz="39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многообразие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точек зрения;</a:t>
            </a: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личному опыту участников;</a:t>
            </a: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активность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</a:t>
            </a: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теорию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практику;</a:t>
            </a:r>
            <a:endParaRPr lang="ru-RU" sz="39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обогатить опыт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</a:t>
            </a: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облегчить  взаимопонимание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</a:t>
            </a:r>
          </a:p>
          <a:p>
            <a:pPr marL="814388" indent="-449263"/>
            <a:r>
              <a:rPr lang="ru-RU" sz="3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поощрить творчество </a:t>
            </a:r>
            <a:r>
              <a:rPr lang="ru-RU" sz="3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664" y="10625"/>
            <a:ext cx="9159663" cy="6847375"/>
          </a:xfrm>
        </p:spPr>
        <p:txBody>
          <a:bodyPr>
            <a:noAutofit/>
          </a:bodyPr>
          <a:lstStyle/>
          <a:p>
            <a:pPr marL="981075" indent="0">
              <a:buNone/>
            </a:pPr>
            <a:endParaRPr lang="ru-RU" sz="36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615950">
              <a:buNone/>
            </a:pP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методов позволяет значительно углубить воздействие педагога на родителей. </a:t>
            </a:r>
            <a:endParaRPr lang="ru-RU" sz="4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615950">
              <a:buNone/>
            </a:pPr>
            <a:endParaRPr lang="ru-RU" sz="2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615950">
              <a:buNone/>
            </a:pP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опыт непосредственного проживания, что способствует интеграции психолого-педагогических знаний и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11127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интерактивных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marL="2144713" indent="-1246188">
              <a:buNone/>
            </a:pP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Семейные клубы. </a:t>
            </a:r>
          </a:p>
          <a:p>
            <a:pPr marL="2144713" indent="-1246188">
              <a:buNone/>
            </a:pP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Дискуссия:</a:t>
            </a:r>
          </a:p>
          <a:p>
            <a:pPr marL="2144713" indent="-449263"/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 </a:t>
            </a:r>
          </a:p>
          <a:p>
            <a:pPr marL="2144713" indent="-449263"/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симпозиум</a:t>
            </a:r>
          </a:p>
          <a:p>
            <a:pPr marL="2144713" indent="-449263"/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дебаты.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4713" indent="-1246188">
              <a:buNone/>
            </a:pP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Интерактивная игра.</a:t>
            </a:r>
          </a:p>
          <a:p>
            <a:pPr marL="2144713" indent="-1246188">
              <a:buNone/>
            </a:pP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Тематические акции</a:t>
            </a:r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44713" indent="-1246188"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Мастер – классы.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акции это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Новая </a:t>
            </a: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интерактивного взаимодействия, которые направлены на сотрудничество семьи в решении проблем образования и воспитания детей, по различным образовательным областям, повышение роли и ответственности родителей в деле гражданского образования и воспитания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9739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педагогического взаимодействия ДОУ и семьи </a:t>
            </a:r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развития </a:t>
            </a:r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 ребенка.</a:t>
            </a:r>
            <a:endParaRPr lang="ru-RU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9144000" cy="48245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положительное отношение родителей к учреждению;</a:t>
            </a:r>
          </a:p>
          <a:p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</a:t>
            </a: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отношения с семьями;</a:t>
            </a:r>
          </a:p>
          <a:p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педагогическую культуру родителей, </a:t>
            </a:r>
          </a:p>
          <a:p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открытого диалога педагога с родителями.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441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Особенности организации интерактивных форм  сотрудничества                          с семьёй.</vt:lpstr>
      <vt:lpstr>Презентация PowerPoint</vt:lpstr>
      <vt:lpstr>Цели интерактивного взаимодействия  могут быть различными</vt:lpstr>
      <vt:lpstr>Задачи педагога  в    интерактивной  технологии </vt:lpstr>
      <vt:lpstr>Презентация PowerPoint</vt:lpstr>
      <vt:lpstr>Формы интерактивных технологий</vt:lpstr>
      <vt:lpstr>Тематические акции это</vt:lpstr>
      <vt:lpstr>Цель</vt:lpstr>
      <vt:lpstr>Задачи:</vt:lpstr>
      <vt:lpstr>Алгоритм подготовки, создания и проведения тематических акций:</vt:lpstr>
      <vt:lpstr>Литература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интерактивных форм  взаимодействия                         с семьёй.</dc:title>
  <dc:creator>Ольга</dc:creator>
  <cp:lastModifiedBy>Ольга</cp:lastModifiedBy>
  <cp:revision>23</cp:revision>
  <dcterms:created xsi:type="dcterms:W3CDTF">2015-11-26T04:53:05Z</dcterms:created>
  <dcterms:modified xsi:type="dcterms:W3CDTF">2015-12-11T06:56:13Z</dcterms:modified>
</cp:coreProperties>
</file>