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47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5" r:id="rId18"/>
    <p:sldId id="340" r:id="rId19"/>
    <p:sldId id="341" r:id="rId20"/>
    <p:sldId id="342" r:id="rId21"/>
    <p:sldId id="343" r:id="rId22"/>
    <p:sldId id="346" r:id="rId23"/>
    <p:sldId id="34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7F"/>
    <a:srgbClr val="CC0066"/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24" autoAdjust="0"/>
  </p:normalViewPr>
  <p:slideViewPr>
    <p:cSldViewPr>
      <p:cViewPr>
        <p:scale>
          <a:sx n="107" d="100"/>
          <a:sy n="107" d="100"/>
        </p:scale>
        <p:origin x="-8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59C6E-6106-48D6-8887-7DBE5E92303B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B90BA-A274-477A-8353-5E6951C0B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0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90BA-A274-477A-8353-5E6951C0BA9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0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Autofit/>
          </a:bodyPr>
          <a:lstStyle/>
          <a:p>
            <a:r>
              <a:rPr lang="ru-RU" sz="1600" b="1" dirty="0"/>
              <a:t>Государственное бюджетное дошкольное образовательное учреждение детский сад № 119 общеразвивающего вида с приоритетным осуществлением деятельности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по художественно-эстетическому развитию детей Выборгского района </a:t>
            </a:r>
            <a:r>
              <a:rPr lang="ru-RU" sz="1600" b="1" dirty="0" smtClean="0"/>
              <a:t>Санкт-Петербурга</a:t>
            </a:r>
            <a:r>
              <a:rPr lang="ru-RU" sz="1600" dirty="0" smtClean="0"/>
              <a:t>   </a:t>
            </a:r>
            <a:r>
              <a:rPr lang="ru-RU" sz="1600" b="1" dirty="0" smtClean="0"/>
              <a:t>«Незнайка</a:t>
            </a:r>
            <a:r>
              <a:rPr lang="ru-RU" sz="1600" b="1" dirty="0"/>
              <a:t>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b="1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Мамина терапия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Авторы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воспитатели: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Измозик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С.В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Зозуля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С.В</a:t>
            </a:r>
          </a:p>
          <a:p>
            <a:pPr marL="0" indent="0" algn="ctr">
              <a:buNone/>
            </a:pPr>
            <a:endParaRPr lang="ru-RU" sz="44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389094" cy="163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ru-RU" altLang="ru-RU" sz="2800" b="1" dirty="0"/>
              <a:t>1-й блок - "витамин материнской любви</a:t>
            </a:r>
            <a:r>
              <a:rPr lang="ru-RU" altLang="ru-RU" sz="2800" b="1" dirty="0" smtClean="0"/>
              <a:t>":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 </a:t>
            </a:r>
            <a:r>
              <a:rPr lang="ru-RU" altLang="ru-RU" sz="2800" b="1" dirty="0"/>
              <a:t>с помощью этих слов мама изливает свою любовь на ребенка.</a:t>
            </a:r>
            <a:endParaRPr lang="ru-RU" sz="2800" dirty="0"/>
          </a:p>
        </p:txBody>
      </p:sp>
      <p:pic>
        <p:nvPicPr>
          <p:cNvPr id="4" name="Picture 4" descr="f_181585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5450" r="11819"/>
          <a:stretch>
            <a:fillRect/>
          </a:stretch>
        </p:blipFill>
        <p:spPr bwMode="auto">
          <a:xfrm>
            <a:off x="2123728" y="1844824"/>
            <a:ext cx="4288987" cy="3973194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/>
              <a:t>"Я тебя очень-очень сильно люблю. </a:t>
            </a:r>
          </a:p>
          <a:p>
            <a:pPr algn="ctr">
              <a:buNone/>
            </a:pPr>
            <a:r>
              <a:rPr lang="ru-RU" altLang="ru-RU" b="1" dirty="0"/>
              <a:t>Ты самое дорогое и родное, что у меня есть. Ты моя родная частичка, родная </a:t>
            </a:r>
            <a:r>
              <a:rPr lang="ru-RU" altLang="ru-RU" b="1" dirty="0" err="1"/>
              <a:t>кровинушка</a:t>
            </a:r>
            <a:r>
              <a:rPr lang="ru-RU" altLang="ru-RU" b="1" dirty="0"/>
              <a:t>. Я без тебя не могу жить. </a:t>
            </a:r>
          </a:p>
          <a:p>
            <a:pPr algn="ctr">
              <a:buNone/>
            </a:pPr>
            <a:r>
              <a:rPr lang="ru-RU" altLang="ru-RU" b="1" dirty="0"/>
              <a:t>Я и папа тебя очень сильно любим".</a:t>
            </a:r>
          </a:p>
          <a:p>
            <a:endParaRPr lang="ru-RU" dirty="0"/>
          </a:p>
        </p:txBody>
      </p:sp>
      <p:pic>
        <p:nvPicPr>
          <p:cNvPr id="4" name="Picture 4" descr="4217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7961" r="2985" b="8458"/>
          <a:stretch>
            <a:fillRect/>
          </a:stretch>
        </p:blipFill>
        <p:spPr bwMode="auto">
          <a:xfrm>
            <a:off x="2627784" y="217004"/>
            <a:ext cx="4018384" cy="248032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 </a:t>
            </a:r>
            <a:r>
              <a:rPr lang="ru-RU" altLang="ru-RU" sz="2700" b="1" dirty="0"/>
              <a:t>2-й блок - установка на физическое здоровье. </a:t>
            </a:r>
            <a:r>
              <a:rPr lang="ru-RU" altLang="ru-RU" sz="2700" b="1" dirty="0" smtClean="0"/>
              <a:t/>
            </a:r>
            <a:br>
              <a:rPr lang="ru-RU" altLang="ru-RU" sz="2700" b="1" dirty="0" smtClean="0"/>
            </a:br>
            <a:r>
              <a:rPr lang="ru-RU" altLang="ru-RU" sz="2700" b="1" dirty="0" smtClean="0"/>
              <a:t>При </a:t>
            </a:r>
            <a:r>
              <a:rPr lang="ru-RU" altLang="ru-RU" sz="2700" b="1" dirty="0"/>
              <a:t>легких недомоганиях одна эта "мама-терапия" может излечить без всяких лекарств</a:t>
            </a:r>
            <a:r>
              <a:rPr lang="ru-RU" altLang="ru-RU" b="1" dirty="0"/>
              <a:t>.</a:t>
            </a:r>
            <a:endParaRPr lang="ru-RU" b="1" dirty="0"/>
          </a:p>
        </p:txBody>
      </p:sp>
      <p:pic>
        <p:nvPicPr>
          <p:cNvPr id="4" name="Picture 4" descr="1286221816_baby-na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491211" cy="3849291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3129211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b="1" dirty="0"/>
              <a:t>"Ты сильный, здоровый, красивый ребенок, мой мальчик (девочка). Ты хорошо кушаешь и поэтому быстро растешь и развиваешься. У тебя крепкие, здоровые сердечко, грудка, животик. Ты легко и красиво двигаешься. Ты закаленный, редко и мало болеешь".</a:t>
            </a:r>
          </a:p>
          <a:p>
            <a:endParaRPr lang="ru-RU" dirty="0"/>
          </a:p>
        </p:txBody>
      </p:sp>
      <p:pic>
        <p:nvPicPr>
          <p:cNvPr id="4" name="Picture 4" descr="1322760943_videochat_528_videochatdescansoenlosn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 b="10548"/>
          <a:stretch>
            <a:fillRect/>
          </a:stretch>
        </p:blipFill>
        <p:spPr bwMode="auto">
          <a:xfrm>
            <a:off x="2483768" y="260648"/>
            <a:ext cx="3744416" cy="2628783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 </a:t>
            </a:r>
            <a:r>
              <a:rPr lang="ru-RU" altLang="ru-RU" sz="3100" b="1" dirty="0"/>
              <a:t>3-й блок - установка на нервно-психическое здоровье, нормальное психическое развитие.</a:t>
            </a:r>
            <a:br>
              <a:rPr lang="ru-RU" altLang="ru-RU" sz="3100" b="1" dirty="0"/>
            </a:br>
            <a:endParaRPr lang="ru-RU" sz="3100" dirty="0"/>
          </a:p>
        </p:txBody>
      </p:sp>
      <p:pic>
        <p:nvPicPr>
          <p:cNvPr id="4" name="Picture 5" descr="57985_26943836_DSC_646120copy_sm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12021" r="11392" b="12061"/>
          <a:stretch>
            <a:fillRect/>
          </a:stretch>
        </p:blipFill>
        <p:spPr bwMode="auto">
          <a:xfrm>
            <a:off x="2411760" y="1844824"/>
            <a:ext cx="3960440" cy="352839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064896" cy="2650306"/>
          </a:xfrm>
        </p:spPr>
        <p:txBody>
          <a:bodyPr>
            <a:noAutofit/>
          </a:bodyPr>
          <a:lstStyle/>
          <a:p>
            <a:r>
              <a:rPr lang="ru-RU" altLang="ru-RU" sz="2000" b="1" dirty="0"/>
              <a:t>"Ты спокойный мальчик (девочка). У тебя хорошие крепкие нервы. Ты терпеливый, ты добрый, ты общительный. Ты умный. У тебя хорошо развивается головка. Ты все хорошо понимаешь и запоминаешь. У тебя всегда хорошее настроение, и ты любишь улыбаться. Ты хорошо спишь. Ты легко и быстро засыпаешь, ты видишь только хорошие добрые сны. Ты хорошо отдыхаешь, когда спишь. У тебя хорошо и быстро развивается речь".</a:t>
            </a:r>
            <a:br>
              <a:rPr lang="ru-RU" altLang="ru-RU" sz="2000" b="1" dirty="0"/>
            </a:br>
            <a:endParaRPr lang="ru-RU" sz="2000" dirty="0"/>
          </a:p>
        </p:txBody>
      </p:sp>
      <p:pic>
        <p:nvPicPr>
          <p:cNvPr id="4" name="Picture 4" descr="1979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185" r="1666" b="3825"/>
          <a:stretch>
            <a:fillRect/>
          </a:stretch>
        </p:blipFill>
        <p:spPr bwMode="auto">
          <a:xfrm>
            <a:off x="1907704" y="2924944"/>
            <a:ext cx="4658102" cy="2936593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altLang="ru-RU" sz="2800" b="1" dirty="0"/>
              <a:t>4-й блок отражает народную мудрость. Издревле мама брала больного ребенка, прижимала к себе и своей внутренней силой очищала его от недуга:</a:t>
            </a:r>
            <a:br>
              <a:rPr lang="ru-RU" altLang="ru-RU" sz="2800" b="1" dirty="0"/>
            </a:br>
            <a:r>
              <a:rPr lang="ru-RU" altLang="ru-RU" sz="2800" b="1" dirty="0"/>
              <a:t> "Отдай мне свою болезнь!"</a:t>
            </a:r>
            <a:br>
              <a:rPr lang="ru-RU" altLang="ru-RU" sz="2800" b="1" dirty="0"/>
            </a:br>
            <a:endParaRPr lang="ru-RU" sz="2800" dirty="0"/>
          </a:p>
        </p:txBody>
      </p:sp>
      <p:pic>
        <p:nvPicPr>
          <p:cNvPr id="4" name="Picture 4" descr="img-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3672408" cy="32004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3924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Если вы начнете пользоваться методом лечения материнской любовью, возьмете себе за правило вести дневник и в течение дня внимательно наблюдать за своим ребенком, прислушиваться к нему и записывать все новые достижения. Пусть поначалу они будут незначительными, но со временем вы удивитесь, как он меняется, становится более спокойным и уравновешенным, более здоровым и крепким. Удивительными будут и те перемены, которые вы отметите в себе!</a:t>
            </a:r>
          </a:p>
          <a:p>
            <a:r>
              <a:rPr lang="ru-RU" b="1" dirty="0"/>
              <a:t> Да, попробовав этот метод, вы сами немного изменитесь, станете лучше понимать ребенка, ваши отношения станут более теплыми и доверительными.</a:t>
            </a:r>
          </a:p>
          <a:p>
            <a:r>
              <a:rPr lang="ru-RU" sz="1100" b="1" i="1" dirty="0"/>
              <a:t> </a:t>
            </a:r>
            <a:endParaRPr lang="ru-RU" sz="1100" b="1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89040"/>
            <a:ext cx="316835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52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altLang="ru-RU" b="1" dirty="0"/>
              <a:t>«-Я забираю и выбрасываю твою болезнь и твои трудности. </a:t>
            </a:r>
          </a:p>
          <a:p>
            <a:pPr algn="ctr">
              <a:buNone/>
            </a:pPr>
            <a:r>
              <a:rPr lang="ru-RU" altLang="ru-RU" b="1" dirty="0"/>
              <a:t>(Далее мама называет конкретные проблемы ребенка.) </a:t>
            </a:r>
          </a:p>
          <a:p>
            <a:pPr algn="ctr">
              <a:buNone/>
            </a:pPr>
            <a:r>
              <a:rPr lang="ru-RU" altLang="ru-RU" b="1" dirty="0"/>
              <a:t>-Я забираю и выбрасываю твой плохой сон</a:t>
            </a:r>
          </a:p>
          <a:p>
            <a:pPr algn="ctr">
              <a:buNone/>
            </a:pPr>
            <a:r>
              <a:rPr lang="ru-RU" altLang="ru-RU" b="1" dirty="0"/>
              <a:t> (если ребенок плохо спит). </a:t>
            </a:r>
          </a:p>
          <a:p>
            <a:pPr algn="ctr">
              <a:buNone/>
            </a:pPr>
            <a:r>
              <a:rPr lang="ru-RU" altLang="ru-RU" b="1" dirty="0"/>
              <a:t>-Я забираю и выбрасываю твои страшные сны. </a:t>
            </a:r>
          </a:p>
          <a:p>
            <a:pPr algn="ctr">
              <a:buNone/>
            </a:pPr>
            <a:r>
              <a:rPr lang="ru-RU" altLang="ru-RU" b="1" dirty="0"/>
              <a:t>-Я забираю и выбрасываю твою плаксивость. </a:t>
            </a:r>
          </a:p>
          <a:p>
            <a:pPr algn="ctr">
              <a:buNone/>
            </a:pPr>
            <a:r>
              <a:rPr lang="ru-RU" altLang="ru-RU" b="1" dirty="0"/>
              <a:t>-Я забираю и выбрасываю твою нелюбовь к еде.</a:t>
            </a:r>
          </a:p>
          <a:p>
            <a:pPr algn="ctr">
              <a:buNone/>
            </a:pPr>
            <a:r>
              <a:rPr lang="ru-RU" altLang="ru-RU" b="1" dirty="0"/>
              <a:t> (И заключительная фраза на мажоре...) </a:t>
            </a:r>
          </a:p>
          <a:p>
            <a:pPr algn="ctr">
              <a:buNone/>
            </a:pPr>
            <a:endParaRPr lang="ru-RU" altLang="ru-RU" b="1" dirty="0"/>
          </a:p>
          <a:p>
            <a:pPr algn="ctr">
              <a:buNone/>
            </a:pPr>
            <a:r>
              <a:rPr lang="ru-RU" altLang="ru-RU" sz="4200" b="1" dirty="0">
                <a:solidFill>
                  <a:srgbClr val="FE007F"/>
                </a:solidFill>
              </a:rPr>
              <a:t>-Я тебя очень-очень сильно люблю".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4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b="1" dirty="0"/>
              <a:t>Лучше всего заниматься новой методикой, когда ребенок спит</a:t>
            </a:r>
            <a:r>
              <a:rPr lang="ru-RU" altLang="ru-RU" dirty="0"/>
              <a:t>. </a:t>
            </a:r>
          </a:p>
          <a:p>
            <a:pPr>
              <a:buNone/>
            </a:pPr>
            <a:r>
              <a:rPr lang="ru-RU" altLang="ru-RU" dirty="0"/>
              <a:t>Итак, через 20-30 минут после того как малыш заснул, садитесь к его кровати с текстом в руках и трижды читайте каждую фразу: сначала мысленно </a:t>
            </a:r>
          </a:p>
          <a:p>
            <a:pPr>
              <a:buNone/>
            </a:pPr>
            <a:r>
              <a:rPr lang="ru-RU" altLang="ru-RU" dirty="0"/>
              <a:t>   для себя, потом </a:t>
            </a:r>
          </a:p>
          <a:p>
            <a:pPr>
              <a:buNone/>
            </a:pPr>
            <a:r>
              <a:rPr lang="ru-RU" altLang="ru-RU" dirty="0"/>
              <a:t>   мысленно –</a:t>
            </a:r>
          </a:p>
          <a:p>
            <a:pPr>
              <a:buNone/>
            </a:pPr>
            <a:r>
              <a:rPr lang="ru-RU" altLang="ru-RU" dirty="0"/>
              <a:t>   обращаясь к ребенку, </a:t>
            </a:r>
          </a:p>
          <a:p>
            <a:pPr>
              <a:buNone/>
            </a:pPr>
            <a:r>
              <a:rPr lang="ru-RU" altLang="ru-RU" dirty="0"/>
              <a:t>   затем вслух.</a:t>
            </a:r>
          </a:p>
          <a:p>
            <a:endParaRPr lang="ru-RU" dirty="0"/>
          </a:p>
        </p:txBody>
      </p:sp>
      <p:pic>
        <p:nvPicPr>
          <p:cNvPr id="4" name="Picture 5" descr="сп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356992"/>
            <a:ext cx="3384376" cy="3096344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dirty="0"/>
              <a:t>Ребенок - сосуд для маминой любви. 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pic>
        <p:nvPicPr>
          <p:cNvPr id="6" name="Picture 4" descr="4858a02b1c8ef_r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50" y="1958181"/>
            <a:ext cx="2857500" cy="3810000"/>
          </a:xfrm>
          <a:prstGeom prst="rect">
            <a:avLst/>
          </a:prstGeom>
          <a:solidFill>
            <a:srgbClr val="FF0066"/>
          </a:solidFill>
          <a:ln w="76200">
            <a:solidFill>
              <a:srgbClr val="FF00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0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/>
              <a:t>А слова:</a:t>
            </a:r>
          </a:p>
          <a:p>
            <a:pPr algn="ctr"/>
            <a:r>
              <a:rPr lang="ru-RU" altLang="ru-RU" sz="2400" b="1" dirty="0"/>
              <a:t>«-Я тебя очень-очень сильно люблю. </a:t>
            </a:r>
          </a:p>
          <a:p>
            <a:pPr algn="ctr"/>
            <a:r>
              <a:rPr lang="ru-RU" altLang="ru-RU" sz="2400" b="1" dirty="0"/>
              <a:t>-Ты самое дорогое и родное, что у меня есть. </a:t>
            </a:r>
          </a:p>
          <a:p>
            <a:pPr algn="ctr"/>
            <a:r>
              <a:rPr lang="ru-RU" altLang="ru-RU" sz="2400" b="1" dirty="0"/>
              <a:t>-Ты моя родная частичка, родная </a:t>
            </a:r>
            <a:r>
              <a:rPr lang="ru-RU" altLang="ru-RU" sz="2400" b="1" dirty="0" smtClean="0"/>
              <a:t>кровиночка. </a:t>
            </a:r>
            <a:endParaRPr lang="ru-RU" altLang="ru-RU" sz="2400" b="1" dirty="0"/>
          </a:p>
          <a:p>
            <a:pPr algn="ctr"/>
            <a:r>
              <a:rPr lang="ru-RU" altLang="ru-RU" sz="2400" b="1" dirty="0"/>
              <a:t>-Я без тебя не могу жить. </a:t>
            </a:r>
          </a:p>
          <a:p>
            <a:pPr algn="ctr"/>
            <a:r>
              <a:rPr lang="ru-RU" altLang="ru-RU" sz="2400" b="1" dirty="0"/>
              <a:t>-Я и папа тебя очень сильно любим",</a:t>
            </a:r>
          </a:p>
          <a:p>
            <a:pPr algn="ctr"/>
            <a:endParaRPr lang="ru-RU" altLang="ru-RU" sz="2400" b="1" dirty="0"/>
          </a:p>
          <a:p>
            <a:pPr algn="ctr"/>
            <a:r>
              <a:rPr lang="ru-RU" altLang="ru-RU" sz="2400" b="1" dirty="0"/>
              <a:t> говорите каждый день своему малышу, общаясь с ним, обнимая его,  и он обязательно вырастет здоровым, умным и счастливым. </a:t>
            </a:r>
          </a:p>
        </p:txBody>
      </p:sp>
    </p:spTree>
    <p:extLst>
      <p:ext uri="{BB962C8B-B14F-4D97-AF65-F5344CB8AC3E}">
        <p14:creationId xmlns:p14="http://schemas.microsoft.com/office/powerpoint/2010/main" val="6447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Пожелания:</a:t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altLang="ru-RU" dirty="0"/>
              <a:t>Чтобы губы были красивыми, говорите только добрые слова.</a:t>
            </a:r>
          </a:p>
          <a:p>
            <a:r>
              <a:rPr lang="ru-RU" altLang="ru-RU" dirty="0"/>
              <a:t>Чтобы глаза были красивыми, ищите в людях только хорошее.</a:t>
            </a:r>
          </a:p>
          <a:p>
            <a:r>
              <a:rPr lang="ru-RU" altLang="ru-RU" dirty="0"/>
              <a:t>Чтобы фигура была стройной, поделитесь едой с голодными.</a:t>
            </a:r>
          </a:p>
          <a:p>
            <a:r>
              <a:rPr lang="ru-RU" altLang="ru-RU" dirty="0"/>
              <a:t>Чтобы волосы были красивыми, пусть с прядями каждый день играет  ваш малыш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8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Педагогам надо донести до каждой мамы знания о том, что: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Любовь является одной из базовых потребностей каждого ребенка, при удовлетворении которой он сможет нормально развиваться. Именно мамина ЛЮБОВЬ, но не сюсюканье, </a:t>
            </a:r>
            <a:r>
              <a:rPr lang="ru-RU" sz="2800" b="1" dirty="0" err="1" smtClean="0">
                <a:solidFill>
                  <a:srgbClr val="002060"/>
                </a:solidFill>
              </a:rPr>
              <a:t>зацелованность</a:t>
            </a:r>
            <a:r>
              <a:rPr lang="ru-RU" sz="2800" b="1" dirty="0">
                <a:solidFill>
                  <a:srgbClr val="002060"/>
                </a:solidFill>
              </a:rPr>
              <a:t>, избалованность и т.д.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*Мамина любовь способна творить чудеса, помогая ребенку расти здоровым физически и психически, при заболеваниях быстрее выздоравливать</a:t>
            </a:r>
            <a:r>
              <a:rPr lang="ru-RU" sz="28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38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внимание!!!</a:t>
            </a:r>
            <a:endParaRPr lang="ru-RU" sz="6000" dirty="0"/>
          </a:p>
        </p:txBody>
      </p:sp>
      <p:pic>
        <p:nvPicPr>
          <p:cNvPr id="4" name="Picture 6" descr="малыш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301520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Недолюбленное дитя: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 dirty="0"/>
              <a:t>плохо себя ведет, </a:t>
            </a:r>
          </a:p>
          <a:p>
            <a:r>
              <a:rPr lang="ru-RU" altLang="ru-RU" dirty="0"/>
              <a:t>становится непослушным, </a:t>
            </a:r>
          </a:p>
          <a:p>
            <a:r>
              <a:rPr lang="ru-RU" altLang="ru-RU" dirty="0"/>
              <a:t>может начать заикаться,</a:t>
            </a:r>
          </a:p>
          <a:p>
            <a:r>
              <a:rPr lang="ru-RU" altLang="ru-RU" dirty="0"/>
              <a:t>мочиться в постель; </a:t>
            </a:r>
          </a:p>
          <a:p>
            <a:r>
              <a:rPr lang="ru-RU" altLang="ru-RU" dirty="0"/>
              <a:t>получив травму, </a:t>
            </a:r>
          </a:p>
          <a:p>
            <a:pPr>
              <a:buNone/>
            </a:pPr>
            <a:r>
              <a:rPr lang="ru-RU" altLang="ru-RU" dirty="0"/>
              <a:t>подхватив инфекцию, </a:t>
            </a:r>
          </a:p>
          <a:p>
            <a:pPr>
              <a:buNone/>
            </a:pPr>
            <a:r>
              <a:rPr lang="ru-RU" altLang="ru-RU" dirty="0"/>
              <a:t>выздоравливает медленно </a:t>
            </a:r>
          </a:p>
          <a:p>
            <a:pPr>
              <a:buNone/>
            </a:pPr>
            <a:r>
              <a:rPr lang="ru-RU" altLang="ru-RU" dirty="0"/>
              <a:t>и плохо. </a:t>
            </a:r>
          </a:p>
          <a:p>
            <a:endParaRPr lang="ru-RU" altLang="ru-RU" dirty="0"/>
          </a:p>
          <a:p>
            <a:pPr algn="ctr">
              <a:buNone/>
            </a:pPr>
            <a:r>
              <a:rPr lang="ru-RU" altLang="ru-RU" dirty="0"/>
              <a:t>   Но стоит маме наполнить его своей любовью, и выздоровление идет гораздо успешнее.</a:t>
            </a:r>
          </a:p>
          <a:p>
            <a:endParaRPr lang="ru-RU" dirty="0"/>
          </a:p>
        </p:txBody>
      </p:sp>
      <p:pic>
        <p:nvPicPr>
          <p:cNvPr id="4" name="Picture 4" descr="193657_19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2994993" cy="3384376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Но как передать малышу свою любовь? </a:t>
            </a:r>
            <a:br>
              <a:rPr lang="ru-RU" altLang="ru-RU" b="1" dirty="0"/>
            </a:br>
            <a:endParaRPr lang="ru-RU" dirty="0"/>
          </a:p>
        </p:txBody>
      </p:sp>
      <p:pic>
        <p:nvPicPr>
          <p:cNvPr id="4" name="Picture 6" descr="малыш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857500" cy="430530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967335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/>
              <a:t>-</a:t>
            </a:r>
            <a:r>
              <a:rPr lang="ru-RU" altLang="ru-RU" sz="3600" b="1" dirty="0" smtClean="0"/>
              <a:t>взглядом </a:t>
            </a:r>
            <a:endParaRPr lang="ru-RU" altLang="ru-RU" sz="3600" b="1" dirty="0"/>
          </a:p>
          <a:p>
            <a:r>
              <a:rPr lang="ru-RU" altLang="ru-RU" sz="3600" b="1" dirty="0"/>
              <a:t> -</a:t>
            </a:r>
            <a:r>
              <a:rPr lang="ru-RU" altLang="ru-RU" sz="3600" b="1" dirty="0" smtClean="0"/>
              <a:t>прикосновениями</a:t>
            </a:r>
            <a:endParaRPr lang="ru-RU" altLang="ru-RU" sz="3600" b="1" dirty="0"/>
          </a:p>
          <a:p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32050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b="1" dirty="0"/>
              <a:t>Огромное значение для ребенка имеет мамин голос</a:t>
            </a:r>
          </a:p>
          <a:p>
            <a:pPr algn="ctr">
              <a:buNone/>
            </a:pPr>
            <a:r>
              <a:rPr lang="ru-RU" altLang="ru-RU" b="1" dirty="0" smtClean="0"/>
              <a:t>-</a:t>
            </a:r>
            <a:r>
              <a:rPr lang="ru-RU" altLang="ru-RU" b="1" dirty="0"/>
              <a:t>если мама предъявляет  много претензий, то ребенку как бы задается программа неудач и болезней.</a:t>
            </a:r>
          </a:p>
          <a:p>
            <a:pPr algn="ctr">
              <a:buNone/>
            </a:pPr>
            <a:r>
              <a:rPr lang="ru-RU" altLang="ru-RU" b="1" dirty="0"/>
              <a:t> </a:t>
            </a:r>
            <a:r>
              <a:rPr lang="ru-RU" altLang="ru-RU" b="1" u="sng" dirty="0"/>
              <a:t>И наоборот:</a:t>
            </a:r>
            <a:r>
              <a:rPr lang="ru-RU" altLang="ru-RU" u="sng" dirty="0"/>
              <a:t> </a:t>
            </a:r>
            <a:endParaRPr lang="ru-RU" altLang="ru-RU" b="1" u="sng" dirty="0"/>
          </a:p>
          <a:p>
            <a:pPr algn="ctr">
              <a:buNone/>
            </a:pPr>
            <a:r>
              <a:rPr lang="ru-RU" altLang="ru-RU" b="1" dirty="0"/>
              <a:t>-если  голос постоянно одобряет, поддерживает, дает установку на счастье, здоровье, то все психоэмоциональные процессы приходят в норму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4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 fontScale="90000"/>
          </a:bodyPr>
          <a:lstStyle/>
          <a:p>
            <a:r>
              <a:rPr lang="ru-RU" altLang="ru-RU" sz="3100" dirty="0"/>
              <a:t>-</a:t>
            </a:r>
            <a:r>
              <a:rPr lang="ru-RU" altLang="ru-RU" sz="3100" b="1" dirty="0"/>
              <a:t>Мама для больного малыша - лекарство посильнее таблеток, порошков и микстур.</a:t>
            </a:r>
            <a:br>
              <a:rPr lang="ru-RU" altLang="ru-RU" sz="3100" b="1" dirty="0"/>
            </a:br>
            <a:r>
              <a:rPr lang="ru-RU" altLang="ru-RU" sz="3100" b="1" dirty="0"/>
              <a:t/>
            </a:r>
            <a:br>
              <a:rPr lang="ru-RU" altLang="ru-RU" sz="3100" b="1" dirty="0"/>
            </a:br>
            <a:r>
              <a:rPr lang="ru-RU" altLang="ru-RU" sz="3100" b="1" dirty="0"/>
              <a:t>   -Мама любит своего ребенка независимо от того, послушный он или нет, больной или здоровый. </a:t>
            </a:r>
            <a:br>
              <a:rPr lang="ru-RU" altLang="ru-RU" sz="3100" b="1" dirty="0"/>
            </a:br>
            <a:r>
              <a:rPr lang="ru-RU" altLang="ru-RU" sz="3100" b="1" dirty="0"/>
              <a:t>Ее любовь должна быть безусловной.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pic>
        <p:nvPicPr>
          <p:cNvPr id="4" name="Picture 4" descr="22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3240360" cy="2063488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b="1" dirty="0"/>
              <a:t>Число детей с задержкой психического развития и всевозможными проблемами в поведении неуклонно растет:</a:t>
            </a:r>
            <a:r>
              <a:rPr lang="ru-RU" altLang="ru-RU" dirty="0"/>
              <a:t> </a:t>
            </a:r>
            <a:endParaRPr lang="ru-RU" altLang="ru-RU" b="1" dirty="0"/>
          </a:p>
          <a:p>
            <a:pPr algn="ctr">
              <a:buNone/>
            </a:pPr>
            <a:r>
              <a:rPr lang="ru-RU" altLang="ru-RU" b="1" dirty="0"/>
              <a:t>10-12 лет назад их было 25-30%, </a:t>
            </a:r>
          </a:p>
          <a:p>
            <a:pPr algn="ctr">
              <a:buNone/>
            </a:pPr>
            <a:r>
              <a:rPr lang="ru-RU" altLang="ru-RU" b="1" dirty="0"/>
              <a:t>сейчас -до 80-90%. </a:t>
            </a:r>
          </a:p>
          <a:p>
            <a:pPr algn="ctr">
              <a:buNone/>
            </a:pPr>
            <a:r>
              <a:rPr lang="ru-RU" altLang="ru-RU" b="1" dirty="0"/>
              <a:t>Но даже если ребенок совершенно нормально развивается, ему совсем не помешают мамина любовь, установка на здоровье и счастье.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0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Установка на счастье</a:t>
            </a:r>
            <a:r>
              <a:rPr lang="ru-RU" altLang="ru-RU" dirty="0"/>
              <a:t>  </a:t>
            </a:r>
            <a:br>
              <a:rPr lang="ru-RU" altLang="ru-RU" dirty="0"/>
            </a:br>
            <a:endParaRPr lang="ru-RU" dirty="0"/>
          </a:p>
        </p:txBody>
      </p:sp>
      <p:pic>
        <p:nvPicPr>
          <p:cNvPr id="4" name="Picture 4" descr="e1d9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606040" cy="4104456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59340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 </a:t>
            </a:r>
            <a:r>
              <a:rPr lang="ru-RU" altLang="ru-RU" sz="2400" b="1" dirty="0"/>
              <a:t>Фразы, которые надо </a:t>
            </a:r>
            <a:r>
              <a:rPr lang="ru-RU" altLang="ru-RU" sz="2400" b="1" dirty="0" smtClean="0"/>
              <a:t>произносить</a:t>
            </a:r>
            <a:r>
              <a:rPr lang="ru-RU" altLang="ru-RU" sz="2400" b="1" dirty="0"/>
              <a:t>, - </a:t>
            </a:r>
            <a:r>
              <a:rPr lang="ru-RU" altLang="ru-RU" sz="2400" b="1" dirty="0" smtClean="0"/>
              <a:t>не </a:t>
            </a:r>
            <a:r>
              <a:rPr lang="ru-RU" altLang="ru-RU" sz="2400" b="1" dirty="0"/>
              <a:t>случайные. </a:t>
            </a:r>
          </a:p>
          <a:p>
            <a:r>
              <a:rPr lang="ru-RU" altLang="ru-RU" sz="2400" b="1" dirty="0" smtClean="0"/>
              <a:t>Каждое </a:t>
            </a:r>
            <a:r>
              <a:rPr lang="ru-RU" altLang="ru-RU" sz="2400" b="1" dirty="0"/>
              <a:t>слово – </a:t>
            </a:r>
            <a:r>
              <a:rPr lang="ru-RU" altLang="ru-RU" sz="2400" b="1" dirty="0" smtClean="0"/>
              <a:t>продуманное и проверенное</a:t>
            </a:r>
            <a:r>
              <a:rPr lang="ru-RU" altLang="ru-RU" sz="2400" b="1" dirty="0"/>
              <a:t>, менять </a:t>
            </a:r>
            <a:r>
              <a:rPr lang="ru-RU" altLang="ru-RU" sz="2400" b="1" dirty="0" smtClean="0"/>
              <a:t> их </a:t>
            </a:r>
            <a:r>
              <a:rPr lang="ru-RU" altLang="ru-RU" sz="2400" b="1" dirty="0"/>
              <a:t>нельзя. </a:t>
            </a:r>
            <a:endParaRPr lang="ru-RU" altLang="ru-RU" sz="2400" b="1" dirty="0" smtClean="0"/>
          </a:p>
          <a:p>
            <a:r>
              <a:rPr lang="ru-RU" altLang="ru-RU" sz="2400" b="1" dirty="0" smtClean="0"/>
              <a:t>Базовая </a:t>
            </a:r>
            <a:r>
              <a:rPr lang="ru-RU" altLang="ru-RU" sz="2400" b="1" dirty="0"/>
              <a:t>часть </a:t>
            </a:r>
            <a:r>
              <a:rPr lang="ru-RU" altLang="ru-RU" sz="2400" b="1" dirty="0" smtClean="0"/>
              <a:t>внушения</a:t>
            </a:r>
            <a:r>
              <a:rPr lang="ru-RU" altLang="ru-RU" sz="2400" b="1" dirty="0"/>
              <a:t>, состоящая из </a:t>
            </a:r>
            <a:r>
              <a:rPr lang="ru-RU" altLang="ru-RU" sz="2400" b="1" dirty="0" smtClean="0"/>
              <a:t>4 </a:t>
            </a:r>
            <a:r>
              <a:rPr lang="ru-RU" altLang="ru-RU" sz="2400" b="1" dirty="0"/>
              <a:t>блоков, полезна любому </a:t>
            </a:r>
            <a:r>
              <a:rPr lang="ru-RU" altLang="ru-RU" sz="2400" b="1" dirty="0" smtClean="0"/>
              <a:t>ребенку</a:t>
            </a:r>
            <a:r>
              <a:rPr lang="ru-RU" altLang="ru-RU" sz="2400" b="1" dirty="0"/>
              <a:t>, даже самому здоровому счастливому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32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Настрой на счастье и здоровье.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2084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Метод  </a:t>
            </a:r>
            <a:r>
              <a:rPr lang="ru-RU" sz="2400" b="1" dirty="0" err="1"/>
              <a:t>Драпкина</a:t>
            </a:r>
            <a:r>
              <a:rPr lang="ru-RU" sz="2400" b="1" dirty="0"/>
              <a:t> заключается в том, что мама читает своему ребенку определенные фразы. Эти фразы нужно читать точно в таком порядке – это специально подобранные и проверенные фразы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/>
              <a:t>   Эти фразы полезно читать как новорожденным, так и взрослым детям, как больным, так и здоровым. Ведь это, прежде всего, установка на счастье и здоровье, а это будет полезно каждому ребенку.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6626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958</Words>
  <Application>Microsoft Office PowerPoint</Application>
  <PresentationFormat>Экран (4:3)</PresentationFormat>
  <Paragraphs>91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Государственное бюджетное дошкольное образовательное учреждение детский сад № 119 общеразвивающего вида с приоритетным осуществлением деятельности по художественно-эстетическому развитию детей Выборгского района Санкт-Петербурга   «Незнайка»  </vt:lpstr>
      <vt:lpstr>Ребенок - сосуд для маминой любви.  </vt:lpstr>
      <vt:lpstr>Недолюбленное дитя:</vt:lpstr>
      <vt:lpstr>Но как передать малышу свою любовь?  </vt:lpstr>
      <vt:lpstr>Презентация PowerPoint</vt:lpstr>
      <vt:lpstr>-Мама для больного малыша - лекарство посильнее таблеток, порошков и микстур.     -Мама любит своего ребенка независимо от того, послушный он или нет, больной или здоровый.  Ее любовь должна быть безусловной. </vt:lpstr>
      <vt:lpstr>Презентация PowerPoint</vt:lpstr>
      <vt:lpstr>Установка на счастье   </vt:lpstr>
      <vt:lpstr>Настрой на счастье и здоровье.</vt:lpstr>
      <vt:lpstr>1-й блок - "витамин материнской любви":  с помощью этих слов мама изливает свою любовь на ребенка.</vt:lpstr>
      <vt:lpstr>Презентация PowerPoint</vt:lpstr>
      <vt:lpstr> 2-й блок - установка на физическое здоровье.  При легких недомоганиях одна эта "мама-терапия" может излечить без всяких лекарств.</vt:lpstr>
      <vt:lpstr>Презентация PowerPoint</vt:lpstr>
      <vt:lpstr> 3-й блок - установка на нервно-психическое здоровье, нормальное психическое развитие. </vt:lpstr>
      <vt:lpstr>"Ты спокойный мальчик (девочка). У тебя хорошие крепкие нервы. Ты терпеливый, ты добрый, ты общительный. Ты умный. У тебя хорошо развивается головка. Ты все хорошо понимаешь и запоминаешь. У тебя всегда хорошее настроение, и ты любишь улыбаться. Ты хорошо спишь. Ты легко и быстро засыпаешь, ты видишь только хорошие добрые сны. Ты хорошо отдыхаешь, когда спишь. У тебя хорошо и быстро развивается речь". </vt:lpstr>
      <vt:lpstr>4-й блок отражает народную мудрость. Издревле мама брала больного ребенка, прижимала к себе и своей внутренней силой очищала его от недуга:  "Отдай мне свою болезнь!" </vt:lpstr>
      <vt:lpstr>Презентация PowerPoint</vt:lpstr>
      <vt:lpstr>Презентация PowerPoint</vt:lpstr>
      <vt:lpstr>Презентация PowerPoint</vt:lpstr>
      <vt:lpstr>Презентация PowerPoint</vt:lpstr>
      <vt:lpstr>Пожелания: </vt:lpstr>
      <vt:lpstr>Педагогам надо донести до каждой мамы знания о том, что: </vt:lpstr>
      <vt:lpstr>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RePack by Diakov</cp:lastModifiedBy>
  <cp:revision>44</cp:revision>
  <dcterms:created xsi:type="dcterms:W3CDTF">2014-08-08T16:01:14Z</dcterms:created>
  <dcterms:modified xsi:type="dcterms:W3CDTF">2015-10-29T18:08:12Z</dcterms:modified>
</cp:coreProperties>
</file>