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258" r:id="rId4"/>
    <p:sldId id="259" r:id="rId5"/>
    <p:sldId id="268" r:id="rId6"/>
    <p:sldId id="267" r:id="rId7"/>
    <p:sldId id="260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07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486F01-5CEB-4AEB-A726-F94950613E32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9A0C3-E804-4E5C-8916-E694243FC5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486F01-5CEB-4AEB-A726-F94950613E32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9A0C3-E804-4E5C-8916-E694243FC5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486F01-5CEB-4AEB-A726-F94950613E32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9A0C3-E804-4E5C-8916-E694243FC5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486F01-5CEB-4AEB-A726-F94950613E32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9A0C3-E804-4E5C-8916-E694243FC5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486F01-5CEB-4AEB-A726-F94950613E32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9A0C3-E804-4E5C-8916-E694243FC5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486F01-5CEB-4AEB-A726-F94950613E32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9A0C3-E804-4E5C-8916-E694243FC5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486F01-5CEB-4AEB-A726-F94950613E32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9A0C3-E804-4E5C-8916-E694243FC5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486F01-5CEB-4AEB-A726-F94950613E32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9A0C3-E804-4E5C-8916-E694243FC5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486F01-5CEB-4AEB-A726-F94950613E32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9A0C3-E804-4E5C-8916-E694243FC5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486F01-5CEB-4AEB-A726-F94950613E32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9A0C3-E804-4E5C-8916-E694243FC5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486F01-5CEB-4AEB-A726-F94950613E32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9A0C3-E804-4E5C-8916-E694243FC5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6B486F01-5CEB-4AEB-A726-F94950613E32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369A0C3-E804-4E5C-8916-E694243FC5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 spd="slow">
    <p:comb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357298"/>
            <a:ext cx="7772400" cy="1470025"/>
          </a:xfrm>
        </p:spPr>
        <p:txBody>
          <a:bodyPr/>
          <a:lstStyle/>
          <a:p>
            <a:r>
              <a:rPr lang="ru-RU" sz="4800" b="1" dirty="0" smtClean="0">
                <a:solidFill>
                  <a:srgbClr val="220793"/>
                </a:solidFill>
              </a:rPr>
              <a:t>Что такое профессии?</a:t>
            </a:r>
            <a:endParaRPr lang="ru-RU" sz="4800" b="1" dirty="0">
              <a:solidFill>
                <a:srgbClr val="220793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220793"/>
                </a:solidFill>
              </a:rPr>
              <a:t>Оцени себя:</a:t>
            </a:r>
            <a:endParaRPr lang="ru-RU" b="1" dirty="0">
              <a:solidFill>
                <a:srgbClr val="22079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Я узнал много нового.(да) + (нет) –</a:t>
            </a:r>
          </a:p>
          <a:p>
            <a:pPr marL="514350" indent="-514350">
              <a:buNone/>
            </a:pPr>
            <a:r>
              <a:rPr lang="ru-RU" dirty="0" smtClean="0"/>
              <a:t>2. Я понял, как образуются некоторые названия профессий. (да) + (нет) -</a:t>
            </a:r>
          </a:p>
          <a:p>
            <a:pPr>
              <a:buNone/>
            </a:pPr>
            <a:r>
              <a:rPr lang="ru-RU" dirty="0" smtClean="0"/>
              <a:t>3. Мне было интересно работать в упражнениях №№ 1, 2, 3 (нужное подчеркнуть).</a:t>
            </a:r>
          </a:p>
          <a:p>
            <a:pPr>
              <a:buNone/>
            </a:pPr>
            <a:r>
              <a:rPr lang="ru-RU" dirty="0" smtClean="0"/>
              <a:t>4. Мне было трудно в упражнениях №№ 1, 2, 3 (нужное подчеркнуть).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knigi_7144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12" y="2285992"/>
            <a:ext cx="2328866" cy="41434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1214414" y="1428736"/>
            <a:ext cx="5110373" cy="135732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prstTxWarp prst="textArchDow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МОЛОДЦЫ!</a:t>
            </a:r>
            <a:endParaRPr lang="ru-RU" sz="5400" b="1" cap="none" spc="0" dirty="0">
              <a:ln w="11430"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/>
          <a:lstStyle/>
          <a:p>
            <a:r>
              <a:rPr lang="ru-RU" b="1" dirty="0" smtClean="0">
                <a:solidFill>
                  <a:srgbClr val="220793"/>
                </a:solidFill>
              </a:rPr>
              <a:t>Как и где найти ответ на вопрос, что такое профессия?</a:t>
            </a:r>
            <a:endParaRPr lang="ru-RU" b="1" dirty="0">
              <a:solidFill>
                <a:srgbClr val="22079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000372"/>
            <a:ext cx="8229600" cy="321471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высказать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свою точку зрения;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спросить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 других;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отыскать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ответ в учебнике;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проверить 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полученные ответы в словаре.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r>
              <a:rPr lang="ru-RU" sz="2800" b="1" dirty="0" smtClean="0">
                <a:solidFill>
                  <a:srgbClr val="220793"/>
                </a:solidFill>
              </a:rPr>
              <a:t>Дворник </a:t>
            </a:r>
            <a:r>
              <a:rPr lang="ru-RU" sz="2800" dirty="0" smtClean="0"/>
              <a:t>– человек, который поддерживает чистоту и порядок во дворе.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sz="2800" b="1" dirty="0" smtClean="0">
                <a:solidFill>
                  <a:srgbClr val="220793"/>
                </a:solidFill>
              </a:rPr>
              <a:t>Пожарный </a:t>
            </a:r>
            <a:r>
              <a:rPr lang="ru-RU" sz="2800" dirty="0" smtClean="0"/>
              <a:t>– человек, который тушит пожар.</a:t>
            </a:r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 smtClean="0"/>
          </a:p>
          <a:p>
            <a:r>
              <a:rPr lang="ru-RU" sz="2800" b="1" dirty="0" smtClean="0">
                <a:solidFill>
                  <a:srgbClr val="220793"/>
                </a:solidFill>
              </a:rPr>
              <a:t>Космонавт</a:t>
            </a:r>
            <a:r>
              <a:rPr lang="ru-RU" sz="2800" b="1" dirty="0" smtClean="0"/>
              <a:t> </a:t>
            </a:r>
            <a:r>
              <a:rPr lang="ru-RU" sz="2800" dirty="0" smtClean="0"/>
              <a:t>– человек, который летает в космос и там работает.</a:t>
            </a:r>
            <a:endParaRPr lang="ru-RU" sz="2800" dirty="0"/>
          </a:p>
        </p:txBody>
      </p:sp>
      <p:pic>
        <p:nvPicPr>
          <p:cNvPr id="4" name="Рисунок 3" descr="дворн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29322" y="928670"/>
            <a:ext cx="2400285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пожарный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0430" y="2928934"/>
            <a:ext cx="2214578" cy="15716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космонавт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9322" y="5000636"/>
            <a:ext cx="2452678" cy="16430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220793"/>
                </a:solidFill>
              </a:rPr>
              <a:t>Родственные слова</a:t>
            </a:r>
            <a:endParaRPr lang="ru-RU" b="1" dirty="0">
              <a:solidFill>
                <a:srgbClr val="22079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</a:t>
            </a:r>
            <a:r>
              <a:rPr lang="ru-RU" dirty="0" smtClean="0"/>
              <a:t>ворник – двор</a:t>
            </a:r>
          </a:p>
          <a:p>
            <a:r>
              <a:rPr lang="ru-RU" dirty="0"/>
              <a:t>п</a:t>
            </a:r>
            <a:r>
              <a:rPr lang="ru-RU" dirty="0" smtClean="0"/>
              <a:t>ожарный – пожар</a:t>
            </a:r>
          </a:p>
          <a:p>
            <a:r>
              <a:rPr lang="ru-RU" dirty="0"/>
              <a:t>к</a:t>
            </a:r>
            <a:r>
              <a:rPr lang="ru-RU" dirty="0" smtClean="0"/>
              <a:t>осмонавт - космос</a:t>
            </a:r>
            <a:endParaRPr lang="ru-RU" dirty="0"/>
          </a:p>
        </p:txBody>
      </p:sp>
      <p:pic>
        <p:nvPicPr>
          <p:cNvPr id="4" name="Рисунок 3" descr="космонавт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3929066"/>
            <a:ext cx="3143272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пожарный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3857628"/>
            <a:ext cx="3786182" cy="26929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дворн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628" y="1071546"/>
            <a:ext cx="3000396" cy="271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71604" y="500042"/>
            <a:ext cx="5786478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Родственные слова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1472" y="2500306"/>
            <a:ext cx="3143272" cy="1643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б</a:t>
            </a:r>
            <a:r>
              <a:rPr lang="ru-RU" sz="3200" dirty="0" smtClean="0">
                <a:solidFill>
                  <a:schemeClr val="tx1"/>
                </a:solidFill>
              </a:rPr>
              <a:t>лизки, похожи по смыслу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72132" y="2500306"/>
            <a:ext cx="3000396" cy="1643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и</a:t>
            </a:r>
            <a:r>
              <a:rPr lang="ru-RU" sz="3200" dirty="0" smtClean="0">
                <a:solidFill>
                  <a:schemeClr val="tx1"/>
                </a:solidFill>
              </a:rPr>
              <a:t>меют общую часть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428860" y="1428736"/>
            <a:ext cx="285752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429388" y="1428736"/>
            <a:ext cx="285752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/>
          <a:lstStyle/>
          <a:p>
            <a:r>
              <a:rPr lang="ru-RU" b="1" dirty="0" smtClean="0">
                <a:solidFill>
                  <a:srgbClr val="220793"/>
                </a:solidFill>
              </a:rPr>
              <a:t>Как и где найти ответ на вопрос, что такое профессия?</a:t>
            </a:r>
            <a:endParaRPr lang="ru-RU" b="1" dirty="0">
              <a:solidFill>
                <a:srgbClr val="22079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928934"/>
            <a:ext cx="8229600" cy="3357586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высказать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свою точку зрения;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спросить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 других;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отыскать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ответ в учебнике;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проверить 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полученные ответы в словаре.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1"/>
            <a:ext cx="8229600" cy="3071834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220793"/>
                </a:solidFill>
              </a:rPr>
              <a:t>Профессия </a:t>
            </a:r>
            <a:r>
              <a:rPr lang="ru-RU" dirty="0" smtClean="0"/>
              <a:t>– основной род занятий, трудовой деятельности, требующий </a:t>
            </a:r>
            <a:r>
              <a:rPr lang="ru-RU" dirty="0" smtClean="0"/>
              <a:t> специальной подготовки</a:t>
            </a:r>
            <a:r>
              <a:rPr lang="ru-RU" dirty="0" smtClean="0"/>
              <a:t>, который является источником существования. </a:t>
            </a:r>
          </a:p>
          <a:p>
            <a:pPr algn="r">
              <a:buNone/>
            </a:pPr>
            <a:r>
              <a:rPr lang="ru-RU" sz="2800" i="1" dirty="0" smtClean="0"/>
              <a:t>(из </a:t>
            </a:r>
            <a:r>
              <a:rPr lang="ru-RU" sz="2800" i="1" dirty="0" smtClean="0"/>
              <a:t>Академического толкового словаря иноязычных </a:t>
            </a:r>
            <a:r>
              <a:rPr lang="ru-RU" sz="2800" i="1" dirty="0" smtClean="0"/>
              <a:t>слов Л.П.Крысина)</a:t>
            </a:r>
            <a:endParaRPr lang="ru-RU" sz="28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3357554" y="3286125"/>
            <a:ext cx="2214578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220793"/>
                </a:solidFill>
              </a:rPr>
              <a:t>Профессия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</a:p>
          <a:p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00034" y="4714884"/>
            <a:ext cx="2143140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Труд, нужный и </a:t>
            </a:r>
            <a:r>
              <a:rPr lang="ru-RU" sz="2400" u="sng" dirty="0" smtClean="0"/>
              <a:t>полезный</a:t>
            </a:r>
            <a:r>
              <a:rPr lang="ru-RU" sz="2400" dirty="0" smtClean="0"/>
              <a:t> для общества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428992" y="4786322"/>
            <a:ext cx="2500330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Деятельность, которой надо </a:t>
            </a:r>
            <a:r>
              <a:rPr lang="ru-RU" sz="2400" u="sng" dirty="0" smtClean="0"/>
              <a:t>специально </a:t>
            </a:r>
            <a:r>
              <a:rPr lang="ru-RU" sz="2400" dirty="0" smtClean="0"/>
              <a:t> учиться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500826" y="4714884"/>
            <a:ext cx="2214578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Работа, за которую </a:t>
            </a:r>
            <a:r>
              <a:rPr lang="ru-RU" sz="2400" u="sng" dirty="0" smtClean="0"/>
              <a:t>получают зарплату</a:t>
            </a:r>
            <a:endParaRPr lang="ru-RU" sz="2400" u="sng" dirty="0"/>
          </a:p>
        </p:txBody>
      </p:sp>
      <p:cxnSp>
        <p:nvCxnSpPr>
          <p:cNvPr id="12" name="Прямая со стрелкой 11"/>
          <p:cNvCxnSpPr>
            <a:stCxn id="4" idx="1"/>
          </p:cNvCxnSpPr>
          <p:nvPr/>
        </p:nvCxnSpPr>
        <p:spPr>
          <a:xfrm rot="10800000" flipV="1">
            <a:off x="1785918" y="3763178"/>
            <a:ext cx="1571636" cy="8802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4286250" y="4500570"/>
            <a:ext cx="571502" cy="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4" idx="3"/>
          </p:cNvCxnSpPr>
          <p:nvPr/>
        </p:nvCxnSpPr>
        <p:spPr>
          <a:xfrm>
            <a:off x="5572132" y="3763179"/>
            <a:ext cx="1785950" cy="8802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220793"/>
                </a:solidFill>
              </a:rPr>
              <a:t>Вывод:</a:t>
            </a:r>
            <a:endParaRPr lang="ru-RU" b="1" dirty="0">
              <a:solidFill>
                <a:srgbClr val="22079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Есть слова похожие по написанию и звучанию, но разные, неблизкие по смыслу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>
              <a:buNone/>
            </a:pPr>
            <a:endParaRPr lang="ru-RU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Названия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некоторых профессий можно объяснить родственными словами, но не все похожие по произношению слова близки по смыслу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>
              <a:buNone/>
            </a:pP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220793"/>
                </a:solidFill>
              </a:rPr>
              <a:t>Игра «</a:t>
            </a:r>
            <a:r>
              <a:rPr lang="ru-RU" b="1" dirty="0" smtClean="0">
                <a:solidFill>
                  <a:srgbClr val="220793"/>
                </a:solidFill>
              </a:rPr>
              <a:t>Д</a:t>
            </a:r>
            <a:r>
              <a:rPr lang="ru-RU" b="1" dirty="0" smtClean="0">
                <a:solidFill>
                  <a:srgbClr val="220793"/>
                </a:solidFill>
              </a:rPr>
              <a:t>оговори словечко»:</a:t>
            </a:r>
            <a:endParaRPr lang="ru-RU" b="1" dirty="0">
              <a:solidFill>
                <a:srgbClr val="22079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Профессия – это труд, нужный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…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Чтобы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получить профессию, надо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…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Профессия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это труд, за который получают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…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роби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Дроби</Template>
  <TotalTime>200</TotalTime>
  <Words>302</Words>
  <Application>Microsoft Office PowerPoint</Application>
  <PresentationFormat>Экран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Дроби</vt:lpstr>
      <vt:lpstr>Что такое профессии?</vt:lpstr>
      <vt:lpstr>Как и где найти ответ на вопрос, что такое профессия?</vt:lpstr>
      <vt:lpstr>Слайд 3</vt:lpstr>
      <vt:lpstr>Родственные слова</vt:lpstr>
      <vt:lpstr>Слайд 5</vt:lpstr>
      <vt:lpstr>Как и где найти ответ на вопрос, что такое профессия?</vt:lpstr>
      <vt:lpstr>Слайд 7</vt:lpstr>
      <vt:lpstr>Вывод:</vt:lpstr>
      <vt:lpstr>Игра «Договори словечко»:</vt:lpstr>
      <vt:lpstr>Оцени себя: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профессии?</dc:title>
  <dc:creator>Школа</dc:creator>
  <cp:lastModifiedBy>Школа</cp:lastModifiedBy>
  <cp:revision>22</cp:revision>
  <dcterms:created xsi:type="dcterms:W3CDTF">2011-03-13T16:20:02Z</dcterms:created>
  <dcterms:modified xsi:type="dcterms:W3CDTF">2011-03-15T13:30:16Z</dcterms:modified>
</cp:coreProperties>
</file>