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44" autoAdjust="0"/>
  </p:normalViewPr>
  <p:slideViewPr>
    <p:cSldViewPr>
      <p:cViewPr varScale="1">
        <p:scale>
          <a:sx n="80" d="100"/>
          <a:sy n="80" d="100"/>
        </p:scale>
        <p:origin x="-17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30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4896544"/>
          </a:xfrm>
        </p:spPr>
        <p:txBody>
          <a:bodyPr>
            <a:normAutofit/>
          </a:bodyPr>
          <a:lstStyle/>
          <a:p>
            <a:pPr algn="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Вариативная программа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подготовительной к школе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группы №8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		воспитатели: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Минибаева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					М.С.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					Прохорова 				О.В.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16824" cy="51845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Система мониторинга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Критерии и показатели диагностики знаний по режимным моментам.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Овладение техническими навыками и умениями.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Показатели: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Высокий уровень – полностью овладевает техническими навыками и умениями.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Средний уровень – испытывает затруднения в применении технических навыков и умений.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Низкий уровень – пользуется помощью педагога.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Развитие цветового восприятия.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Показатели: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Высокий уровень – использует всю цветовую гамму. Самостоятельно работает с оттенками.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Средний уровень – использует всю цветовую гамму.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Низкий уровень – использует не более 2-3 цветов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4" cy="5688632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3. Развитие композиционных умений.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Показатели: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Высокий уровень – самостоятельно составляет и выполняет композиционный замысел.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Средний уровень – испытывает затруднения в композиционном решении 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Низкий уровень – изображает предметы, не объединяя их единым содержанием.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Развитие эмоционально-художественного восприятия, творческого воображения.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Показатели: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Высокий уровень – видит красоту окружающего мира, художественных произведений, народного декоративно-прикладного творчества, отражает свое эмоциональное состояние в работе. Увлечен выполнением работы, создает образы самостоятельно, использует в полной мере приобретенные навыки.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60840" cy="41764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Средний уровень – видит красоту окружающего мира, художественных произведений, народного декоративно-прикладного творчества. Испытывает трудности в передаче своего эмоционального состояния через образы.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Низкий уровень – Чувствует красоту окружающего мира, художественных произведений, народного декоративно-прикладного творчества. Но не может самостоятельно выразить свое эмоциональное состояние через образ, цвет.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848" cy="5400600"/>
          </a:xfrm>
        </p:spPr>
        <p:txBody>
          <a:bodyPr/>
          <a:lstStyle/>
          <a:p>
            <a:pPr fontAlgn="base"/>
            <a:endParaRPr lang="ru-RU" dirty="0"/>
          </a:p>
        </p:txBody>
      </p:sp>
      <p:graphicFrame>
        <p:nvGraphicFramePr>
          <p:cNvPr id="3" name="Содержимое 5"/>
          <p:cNvGraphicFramePr>
            <a:graphicFrameLocks/>
          </p:cNvGraphicFramePr>
          <p:nvPr/>
        </p:nvGraphicFramePr>
        <p:xfrm>
          <a:off x="467544" y="244446"/>
          <a:ext cx="8136904" cy="621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358"/>
                <a:gridCol w="2786273"/>
                <a:gridCol w="2786273"/>
              </a:tblGrid>
              <a:tr h="98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Месяц, неделя.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Название темы.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Форма работы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День недели</a:t>
                      </a:r>
                    </a:p>
                  </a:txBody>
                  <a:tcPr horzOverflow="overflow"/>
                </a:tc>
              </a:tr>
              <a:tr h="5204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неделя.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Тема: «Овощи».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неделя.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Тема: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«Ветка рябины»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Познавательный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рассказ педагога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 на тему «умеют ли овощи разговаривать?»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Дж.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Родари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Чиполлино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стихотворения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Ю.Тувима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«Овощи».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Мозаика из кусочков бумаги «овощи»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-Рассматривание иллюстраций с изображением рябины, грозди рябины – составление описательного рассказа.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-чтение и разучивание стихов,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физминуток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загадки.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flipV="1">
            <a:off x="6553199" y="6690574"/>
            <a:ext cx="2108405" cy="167426"/>
          </a:xfrm>
        </p:spPr>
        <p:txBody>
          <a:bodyPr/>
          <a:lstStyle/>
          <a:p>
            <a:pPr>
              <a:defRPr/>
            </a:pPr>
            <a:fld id="{4379913E-527C-49A5-951E-24CDAE4125F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872" cy="590465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Содержимое 5"/>
          <p:cNvGraphicFramePr>
            <a:graphicFrameLocks/>
          </p:cNvGraphicFramePr>
          <p:nvPr/>
        </p:nvGraphicFramePr>
        <p:xfrm>
          <a:off x="611561" y="332656"/>
          <a:ext cx="784887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0"/>
                <a:gridCol w="2616290"/>
                <a:gridCol w="2616290"/>
              </a:tblGrid>
              <a:tr h="1005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Месяц, неделя.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Название темы.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Форма работы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День недели</a:t>
                      </a:r>
                    </a:p>
                  </a:txBody>
                  <a:tcPr horzOverflow="overflow"/>
                </a:tc>
              </a:tr>
              <a:tr h="5009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неделя.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Тема: «Паучок«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4неделя.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Тема: «Птица- лебедь»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-Рисование ватными палочками.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-Познавательный рассказ о пауках.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-Знакомство детей с кляксой. Чтение рассказа И. Винокурова «Чернильная капля»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Кляксография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«Паучок»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-Чтение народных сказок, потешек. Чтение сказки Г. Х. Андерсена «Гадкий утенок»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-Просмотр отрывка м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«Гадкий утенок». Прослушивание аудиосказки.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590465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Содержимое 5"/>
          <p:cNvGraphicFramePr>
            <a:graphicFrameLocks/>
          </p:cNvGraphicFramePr>
          <p:nvPr/>
        </p:nvGraphicFramePr>
        <p:xfrm>
          <a:off x="611559" y="404664"/>
          <a:ext cx="7992888" cy="613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990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Месяц, неделя.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Название темы.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Форма работы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День недели</a:t>
                      </a:r>
                    </a:p>
                  </a:txBody>
                  <a:tcPr horzOverflow="overflow"/>
                </a:tc>
              </a:tr>
              <a:tr h="5130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неделя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Тема: «Овечка из ватных палочек»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-Рисование ладошками «Птица-лебедь»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Рассматривания иллюстрации «Овца с ягнятами». Разучивание пальчиковой гимнастики  «Овечка»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к изготовлению овечки из ватных палочек. Начало работы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Завершение работы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632848" cy="5544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арина\Documents\Bluetooth Folder\IMAG04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76864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200800" cy="5856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арина\Documents\Bluetooth Folder\IMAG04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88832" cy="5760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арина\Documents\Bluetooth Folder\IMAG048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46447"/>
            <a:ext cx="8064896" cy="59348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00800" cy="54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E:\8 гр вариативка\обработано\K640_DSC_0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128792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390335" cy="561662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Изобразительная деятельность имеет большое значение в решении задач эстетического воспитания, так как по своему характеру является художественной деятельностью. Специфика занятий изобразительным творчеством дает широкие возможности для познания прекрасного, для развития у детей эмоционально-эстетического отношения к действительности.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Известный педагог В.А.Сухомлинский, обращал внимание на то, что детское творчество – это своеобразная, самобытная сфера духовной жизни. В детском рисунке происходит самовыражение и самоутверждение ребёнка, раскрывается его индивидуальность. А применяя в своей работе различные нетрадиционные техники, мы формируем у детей такие важные качества, как активность, самостоятельность, инициатива, которые являются основными компонентами творческой 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44816" cy="56166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E:\8 гр вариативка\обработано\K640_DSC_0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344816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200800" cy="5544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E:\8 гр вариативка\обработано\K640_DSC_0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272808" cy="55446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88832" cy="5832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марина\Documents\Bluetooth Folder\IMAG04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488832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ocuments\Bluetooth Folder\IMAG04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836712"/>
            <a:ext cx="4248472" cy="4824536"/>
          </a:xfrm>
          <a:prstGeom prst="rect">
            <a:avLst/>
          </a:prstGeom>
          <a:noFill/>
        </p:spPr>
      </p:pic>
      <p:pic>
        <p:nvPicPr>
          <p:cNvPr id="1027" name="Picture 3" descr="C:\Users\марина\Documents\Bluetooth Folder\IMAG04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600" y="836712"/>
            <a:ext cx="4146872" cy="48245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ocuments\Bluetooth Folder\IMAG04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248471" cy="4392488"/>
          </a:xfrm>
          <a:prstGeom prst="rect">
            <a:avLst/>
          </a:prstGeom>
          <a:noFill/>
        </p:spPr>
      </p:pic>
      <p:pic>
        <p:nvPicPr>
          <p:cNvPr id="2051" name="Picture 3" descr="C:\Users\марина\Documents\Bluetooth Folder\IMAG04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104456" cy="4229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ocuments\Bluetooth Folder\IMAG04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032448" cy="3816424"/>
          </a:xfrm>
          <a:prstGeom prst="rect">
            <a:avLst/>
          </a:prstGeom>
          <a:noFill/>
        </p:spPr>
      </p:pic>
      <p:pic>
        <p:nvPicPr>
          <p:cNvPr id="3075" name="Picture 3" descr="C:\Users\марина\Documents\Bluetooth Folder\IMAG04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10850" y="1894006"/>
            <a:ext cx="3674740" cy="37203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8208912" cy="208823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20880" cy="626469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приказе МО РФ от 23 ноября 2009 г. За № 655 были введены новые ФГТ к структуре основной общеобразовательной программе дошкольного образования, где была выделена одна из образовательных областей «Художественное творчество». «Ее содержание направлено на достижение целей формирования интереса к эстетической стороне окружающей действительности, удовлетворение потребности детей в самовыражении через решение следующих задач: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продуктивной деятельности детей (рисование, лепка, аппликация, художественный труд);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детского творчества;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приобщение к изобразительному искусству»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20880" cy="51845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Приоритет нашего дошкольного образовательного учреждения-художественно-эстетическое развитие, в связи с этим мы считаем, что наиболее актуальным будет использовать в нашей работе с детьми-нетрадиционные техники в рисовании.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 как наша группа логопедическая, соответственно у большинства детей  страдает мелкая моторика рук, а изобразительная деятельность с применением нетрадиционных техник способствует развитию у ребенка мелкой моторики и тактильного восприятия.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4" cy="54726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Программа «Волшебные ладошки» включает разделы:.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1.Пояснительная записка.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2.Система мониторинга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3.Календарно-тематическое планирование, которое включает в себя следующие формы работы: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Непосредственно образовательная деятельность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Совместная деятельность с детьми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Самостоятельная деятельность детей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Взаимодействие с родителями.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81000"/>
            <a:ext cx="7776864" cy="3984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плана-программы — развитие креативных способностей детей и развитие мелкой моторики рук через нетрадиционную технику изображения.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576064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			Задачи.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1.Обучить техническим приёмам и способам нетрадиционного рисования с использованием различных  изоматериалов.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2.Познакомить с разными жанрами живописи.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3.Учить понимать и выделять такие средства выразительности, как композиция и колорит.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4.Формировать способность наслаждаться многообразием и изяществом форм, красок, запахов и звуков окружающего мира.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5.Побуждать детей экспериментировать с изоматериалами. Придумывать и создавать композиции, образы.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6.Поощрять и поддерживать детские творческие находки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568863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Содержание программы предполагает: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1.Регулярное планирование и проведение режимных моментов с использованием  нетрадиционных техник в рисовании;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2.Организацию совместной деятельности с детьми;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3.Проведение мониторинга;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4.Организация совместной деятельности с родителями (проведение родительских собраний, консультаций, изготовление памяток).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632848" cy="39604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деятельность по данному направлению в подготовительной к школе группе отводится не более 90 мин. в неделю.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TS102895261</Template>
  <TotalTime>275</TotalTime>
  <Words>404</Words>
  <Application>Microsoft Office PowerPoint</Application>
  <PresentationFormat>Экран (4:3)</PresentationFormat>
  <Paragraphs>138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Digital Blue Tunnel 16x9</vt:lpstr>
      <vt:lpstr>Вариативная программа    подготовительной к школе группы №8    воспитатели: Минибаева      М.С.       Прохорова     О.В.</vt:lpstr>
      <vt:lpstr>Пояснительная записка Изобразительная деятельность имеет большое значение в решении задач эстетического воспитания, так как по своему характеру является художественной деятельностью. Специфика занятий изобразительным творчеством дает широкие возможности для познания прекрасного, для развития у детей эмоционально-эстетического отношения к действительности. Известный педагог В.А.Сухомлинский, обращал внимание на то, что детское творчество – это своеобразная, самобытная сфера духовной жизни. В детском рисунке происходит самовыражение и самоутверждение ребёнка, раскрывается его индивидуальность. А применяя в своей работе различные нетрадиционные техники, мы формируем у детей такие важные качества, как активность, самостоятельность, инициатива, которые являются основными компонентами творческой деятельности.</vt:lpstr>
      <vt:lpstr>В приказе МО РФ от 23 ноября 2009 г. За № 655 были введены новые ФГТ к структуре основной общеобразовательной программе дошкольного образования, где была выделена одна из образовательных областей «Художественное творчество». «Ее содержание направлено на достижение целей формирования интереса к эстетической стороне окружающей действительности, удовлетворение потребности детей в самовыражении через решение следующих задач: развитие продуктивной деятельности детей (рисование, лепка, аппликация, художественный труд); развитие детского творчества; приобщение к изобразительному искусству» </vt:lpstr>
      <vt:lpstr>Приоритет нашего дошкольного образовательного учреждения-художественно-эстетическое развитие, в связи с этим мы считаем, что наиболее актуальным будет использовать в нашей работе с детьми-нетрадиционные техники в рисовании. Так как наша группа логопедическая, соответственно у большинства детей  страдает мелкая моторика рук, а изобразительная деятельность с применением нетрадиционных техник способствует развитию у ребенка мелкой моторики и тактильного восприятия. </vt:lpstr>
      <vt:lpstr>Программа «Волшебные ладошки» включает разделы:. 1.Пояснительная записка. 2.Система мониторинга 3.Календарно-тематическое планирование, которое включает в себя следующие формы работы: - Непосредственно образовательная деятельность - Совместная деятельность с детьми - Самостоятельная деятельность детей - Взаимодействие с родителями. </vt:lpstr>
      <vt:lpstr>Цель плана-программы — развитие креативных способностей детей и развитие мелкой моторики рук через нетрадиционную технику изображения. </vt:lpstr>
      <vt:lpstr>   Задачи. 1.Обучить техническим приёмам и способам нетрадиционного рисования с использованием различных  изоматериалов. 2.Познакомить с разными жанрами живописи. 3.Учить понимать и выделять такие средства выразительности, как композиция и колорит. 4.Формировать способность наслаждаться многообразием и изяществом форм, красок, запахов и звуков окружающего мира. 5.Побуждать детей экспериментировать с изоматериалами. Придумывать и создавать композиции, образы. 6.Поощрять и поддерживать детские творческие находки.</vt:lpstr>
      <vt:lpstr> Содержание программы предполагает:  1.Регулярное планирование и проведение режимных моментов с использованием  нетрадиционных техник в рисовании;  2.Организацию совместной деятельности с детьми;  3.Проведение мониторинга;  4.Организация совместной деятельности с родителями (проведение родительских собраний, консультаций, изготовление памяток).  </vt:lpstr>
      <vt:lpstr>В соответствии с СанПиН на деятельность по данному направлению в подготовительной к школе группе отводится не более 90 мин. в неделю. </vt:lpstr>
      <vt:lpstr>  Система мониторинга. Критерии и показатели диагностики знаний по режимным моментам. 1. Овладение техническими навыками и умениями. Показатели: Высокий уровень – полностью овладевает техническими навыками и умениями. Средний уровень – испытывает затруднения в применении технических навыков и умений. Низкий уровень – пользуется помощью педагога. 2. Развитие цветового восприятия. Показатели: Высокий уровень – использует всю цветовую гамму. Самостоятельно работает с оттенками. Средний уровень – использует всю цветовую гамму. Низкий уровень – использует не более 2-3 цветов  </vt:lpstr>
      <vt:lpstr>3. Развитие композиционных умений. Показатели: Высокий уровень – самостоятельно составляет и выполняет композиционный замысел. Средний уровень – испытывает затруднения в композиционном решении . Низкий уровень – изображает предметы, не объединяя их единым содержанием. 4. Развитие эмоционально-художественного восприятия, творческого воображения. Показатели: Высокий уровень – видит красоту окружающего мира, художественных произведений, народного декоративно-прикладного творчества, отражает свое эмоциональное состояние в работе. Увлечен выполнением работы, создает образы самостоятельно, использует в полной мере приобретенные навыки.  </vt:lpstr>
      <vt:lpstr>Средний уровень – видит красоту окружающего мира, художественных произведений, народного декоративно-прикладного творчества. Испытывает трудности в передаче своего эмоционального состояния через образы. Низкий уровень – Чувствует красоту окружающего мира, художественных произведений, народного декоративно-прикладного творчества. Но не может самостоятельно выразить свое эмоциональное состояние через образ, цвет. 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Вариативная программа    подготовительной к школе    группы №8    воспитатели: Минибаева      М.С.       Прохорова     О.В.</dc:title>
  <dc:creator>марина</dc:creator>
  <cp:lastModifiedBy>Marina</cp:lastModifiedBy>
  <cp:revision>34</cp:revision>
  <dcterms:created xsi:type="dcterms:W3CDTF">2012-11-07T06:17:57Z</dcterms:created>
  <dcterms:modified xsi:type="dcterms:W3CDTF">2015-09-27T17:41:30Z</dcterms:modified>
</cp:coreProperties>
</file>