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57" r:id="rId3"/>
    <p:sldId id="261" r:id="rId4"/>
    <p:sldId id="279" r:id="rId5"/>
    <p:sldId id="280" r:id="rId6"/>
    <p:sldId id="281" r:id="rId7"/>
    <p:sldId id="258" r:id="rId8"/>
    <p:sldId id="282" r:id="rId9"/>
    <p:sldId id="263" r:id="rId10"/>
    <p:sldId id="283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11" autoAdjust="0"/>
  </p:normalViewPr>
  <p:slideViewPr>
    <p:cSldViewPr>
      <p:cViewPr>
        <p:scale>
          <a:sx n="107" d="100"/>
          <a:sy n="107" d="100"/>
        </p:scale>
        <p:origin x="-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504431-9770-4429-8D0C-E2347E6B260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 ученицы 4 класса </a:t>
            </a:r>
          </a:p>
          <a:p>
            <a:r>
              <a:rPr lang="ru-RU" smtClean="0">
                <a:solidFill>
                  <a:srgbClr val="002060"/>
                </a:solidFill>
              </a:rPr>
              <a:t>Каровой  Надежды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Учитель: </a:t>
            </a:r>
            <a:r>
              <a:rPr lang="ru-RU" dirty="0" err="1" smtClean="0">
                <a:solidFill>
                  <a:srgbClr val="002060"/>
                </a:solidFill>
              </a:rPr>
              <a:t>Аншакова</a:t>
            </a:r>
            <a:r>
              <a:rPr lang="ru-RU" dirty="0" smtClean="0">
                <a:solidFill>
                  <a:srgbClr val="002060"/>
                </a:solidFill>
              </a:rPr>
              <a:t> С.В.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«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Пироговская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оош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 «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Ахтубинский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район»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4" name="Рисунок 3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714356"/>
            <a:ext cx="2104428" cy="1752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714356"/>
            <a:ext cx="4616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285852" y="2643182"/>
            <a:ext cx="6469694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*Сегодня было интересно…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85852" y="3786190"/>
            <a:ext cx="4038127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*Теперь я могу…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85852" y="4857760"/>
            <a:ext cx="4958763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*Мне понравилось…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3" name="Рисунок 2" descr="8369016465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207" y="357166"/>
            <a:ext cx="5643602" cy="6207962"/>
          </a:xfrm>
          <a:prstGeom prst="rect">
            <a:avLst/>
          </a:prstGeom>
        </p:spPr>
      </p:pic>
      <p:pic>
        <p:nvPicPr>
          <p:cNvPr id="2" name="Рисунок 1" descr="animashki-nadpisi-1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586641"/>
            <a:ext cx="5623517" cy="3749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11" name="Рисунок 10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71480"/>
            <a:ext cx="1285884" cy="1070901"/>
          </a:xfrm>
          <a:prstGeom prst="rect">
            <a:avLst/>
          </a:prstGeom>
        </p:spPr>
      </p:pic>
      <p:pic>
        <p:nvPicPr>
          <p:cNvPr id="2" name="Рисунок 1" descr="Дере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214422"/>
            <a:ext cx="5000660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5929330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214818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ик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857496"/>
            <a:ext cx="1944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рас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785926"/>
            <a:ext cx="2036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овод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000240"/>
            <a:ext cx="21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овый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214686"/>
            <a:ext cx="229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овник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4286256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ки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714356"/>
            <a:ext cx="5187254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за чудо сад?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2" name="Багетная рамка 1"/>
          <p:cNvSpPr/>
          <p:nvPr/>
        </p:nvSpPr>
        <p:spPr>
          <a:xfrm>
            <a:off x="1785918" y="1000108"/>
            <a:ext cx="5509878" cy="1922205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Однокоренные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родственные слова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3929076"/>
            <a:ext cx="3000395" cy="2308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Общая часть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(корень)</a:t>
            </a:r>
          </a:p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4000504"/>
            <a:ext cx="3816000" cy="223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смысловое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значение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Дуга 4"/>
          <p:cNvSpPr/>
          <p:nvPr/>
        </p:nvSpPr>
        <p:spPr>
          <a:xfrm rot="18967876">
            <a:off x="2189483" y="5975705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375930">
            <a:off x="2613639" y="30425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273453">
            <a:off x="5682226" y="30443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8" name="Рисунок 7" descr="1264241374_di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380047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008-1742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66"/>
            <a:ext cx="3778245" cy="28336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785786" y="1857364"/>
            <a:ext cx="7323921" cy="343542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Придумайте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однокоренные слова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 корнем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–цвет-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3116"/>
            <a:ext cx="4445251" cy="3435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642918"/>
            <a:ext cx="4645053" cy="1446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Выполните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учебника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5016"/>
            <a:ext cx="3411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00108"/>
            <a:ext cx="2071702" cy="1725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49"/>
            <a:ext cx="9144000" cy="694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0298" y="1643050"/>
            <a:ext cx="3405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Отдохнём!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multyashki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6872"/>
            <a:ext cx="3048018" cy="3657622"/>
          </a:xfrm>
          <a:prstGeom prst="rect">
            <a:avLst/>
          </a:prstGeom>
        </p:spPr>
      </p:pic>
      <p:pic>
        <p:nvPicPr>
          <p:cNvPr id="7" name="Рисунок 6" descr="h130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786190"/>
            <a:ext cx="3357586" cy="142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420"/>
          </a:xfrm>
          <a:prstGeom prst="rect">
            <a:avLst/>
          </a:prstGeom>
        </p:spPr>
      </p:pic>
      <p:pic>
        <p:nvPicPr>
          <p:cNvPr id="12" name="Рисунок 11" descr="sh_ramka_det_20110527_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2524126" cy="2271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2071678"/>
            <a:ext cx="610455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Ёж, ежонок и ежиха.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Слон, слонёнок и слониха.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Лис, лисёнок и лисица.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Гусь, гусёнок и гусыня.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3" name="Рисунок 2" descr="Слони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429132"/>
            <a:ext cx="1928826" cy="1928826"/>
          </a:xfrm>
          <a:prstGeom prst="rect">
            <a:avLst/>
          </a:prstGeom>
        </p:spPr>
      </p:pic>
      <p:pic>
        <p:nvPicPr>
          <p:cNvPr id="4" name="Рисунок 3" descr="Изображение 1 5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714884"/>
            <a:ext cx="1428760" cy="1428760"/>
          </a:xfrm>
          <a:prstGeom prst="rect">
            <a:avLst/>
          </a:prstGeom>
        </p:spPr>
      </p:pic>
      <p:pic>
        <p:nvPicPr>
          <p:cNvPr id="7" name="Рисунок 6" descr="b064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000240"/>
            <a:ext cx="1000132" cy="100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142984"/>
            <a:ext cx="6287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Чья не встретилась семья?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d5aaa9fb6c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857232"/>
            <a:ext cx="1514539" cy="126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71538" y="571480"/>
            <a:ext cx="7000924" cy="18610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Самостоятельная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7" y="5429264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204864"/>
            <a:ext cx="4445251" cy="3435790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8820">
            <a:off x="6555143" y="2822599"/>
            <a:ext cx="2018649" cy="168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57290" y="1071546"/>
            <a:ext cx="616437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5143512"/>
            <a:ext cx="4632743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t95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643182"/>
            <a:ext cx="2500330" cy="2083608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643182"/>
            <a:ext cx="2190207" cy="182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939</TotalTime>
  <Words>114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МБОУ «Пироговская оош МО «Ахтубинский район»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DNS</cp:lastModifiedBy>
  <cp:revision>102</cp:revision>
  <dcterms:created xsi:type="dcterms:W3CDTF">2012-10-09T17:02:36Z</dcterms:created>
  <dcterms:modified xsi:type="dcterms:W3CDTF">2015-11-19T18:43:25Z</dcterms:modified>
</cp:coreProperties>
</file>