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A98C-AEA9-49CA-8FA8-602F1EAECDFD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B3F5-B827-451C-BDAD-F9A8CD1AD5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A98C-AEA9-49CA-8FA8-602F1EAECDFD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B3F5-B827-451C-BDAD-F9A8CD1AD5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A98C-AEA9-49CA-8FA8-602F1EAECDFD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B3F5-B827-451C-BDAD-F9A8CD1AD54C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A98C-AEA9-49CA-8FA8-602F1EAECDFD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B3F5-B827-451C-BDAD-F9A8CD1AD54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A98C-AEA9-49CA-8FA8-602F1EAECDFD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B3F5-B827-451C-BDAD-F9A8CD1AD5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A98C-AEA9-49CA-8FA8-602F1EAECDFD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B3F5-B827-451C-BDAD-F9A8CD1AD54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A98C-AEA9-49CA-8FA8-602F1EAECDFD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B3F5-B827-451C-BDAD-F9A8CD1AD5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A98C-AEA9-49CA-8FA8-602F1EAECDFD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B3F5-B827-451C-BDAD-F9A8CD1AD5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A98C-AEA9-49CA-8FA8-602F1EAECDFD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B3F5-B827-451C-BDAD-F9A8CD1AD54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A98C-AEA9-49CA-8FA8-602F1EAECDFD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B3F5-B827-451C-BDAD-F9A8CD1AD54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AA98C-AEA9-49CA-8FA8-602F1EAECDFD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2B3F5-B827-451C-BDAD-F9A8CD1AD54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6CAA98C-AEA9-49CA-8FA8-602F1EAECDFD}" type="datetimeFigureOut">
              <a:rPr lang="ru-RU" smtClean="0"/>
              <a:t>20.11.2015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D42B3F5-B827-451C-BDAD-F9A8CD1AD54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«Сказочная страна»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КВН 1 Б класс</a:t>
            </a: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Воспитатель: Якунина Е.Д.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4461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 descr="C:\Users\ЫЯ\Desktop\img4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476672"/>
            <a:ext cx="4536504" cy="295232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286000" y="4306163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Гуси </a:t>
            </a:r>
            <a:r>
              <a:rPr lang="ru-RU" sz="2800" dirty="0"/>
              <a:t>– … </a:t>
            </a:r>
            <a:r>
              <a:rPr lang="ru-RU" sz="2800" dirty="0" smtClean="0"/>
              <a:t>2</a:t>
            </a:r>
            <a:r>
              <a:rPr lang="ru-RU" sz="2800" dirty="0"/>
              <a:t>. </a:t>
            </a: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Василиса </a:t>
            </a:r>
            <a:r>
              <a:rPr lang="ru-RU" sz="2800" dirty="0"/>
              <a:t>– … </a:t>
            </a: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 </a:t>
            </a:r>
            <a:r>
              <a:rPr lang="ru-RU" sz="2800" dirty="0"/>
              <a:t>Коза – … </a:t>
            </a: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 </a:t>
            </a:r>
            <a:r>
              <a:rPr lang="ru-RU" sz="2800" dirty="0"/>
              <a:t>Кот, Петух и </a:t>
            </a:r>
            <a:r>
              <a:rPr lang="ru-RU" sz="2800" dirty="0" smtClean="0"/>
              <a:t>…</a:t>
            </a:r>
          </a:p>
          <a:p>
            <a:r>
              <a:rPr lang="ru-RU" sz="2800" dirty="0" smtClean="0"/>
              <a:t>5.     </a:t>
            </a:r>
            <a:r>
              <a:rPr lang="ru-RU" sz="2800" dirty="0"/>
              <a:t>Сестрица Алёнушка и братец – … </a:t>
            </a:r>
          </a:p>
        </p:txBody>
      </p:sp>
    </p:spTree>
    <p:extLst>
      <p:ext uri="{BB962C8B-B14F-4D97-AF65-F5344CB8AC3E}">
        <p14:creationId xmlns:p14="http://schemas.microsoft.com/office/powerpoint/2010/main" val="2483673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431" y="2674938"/>
            <a:ext cx="2551076" cy="345122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Всем спасибо!!!!!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972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635937"/>
            <a:ext cx="6264696" cy="6827173"/>
          </a:xfrm>
        </p:spPr>
      </p:pic>
    </p:spTree>
    <p:extLst>
      <p:ext uri="{BB962C8B-B14F-4D97-AF65-F5344CB8AC3E}">
        <p14:creationId xmlns:p14="http://schemas.microsoft.com/office/powerpoint/2010/main" val="4234489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340768"/>
            <a:ext cx="7920879" cy="4785395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00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556792"/>
            <a:ext cx="5616624" cy="496855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574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00808"/>
            <a:ext cx="5976664" cy="4752528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3801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« - Слышим, слышим - да не матушкин это голосок! Наша матушка поет тонюсеньким голосом и не так причитает»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43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 «Съешь моего лесного яблока, - скажу»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56718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— Ну, теперь я уйду далеко. Если лиса опять придет звать в гости, не высовывай головку, а то унесет, и не услышу, как будешь кричать.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5889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2800" dirty="0"/>
              <a:t>— Вижу, вижу!</a:t>
            </a:r>
          </a:p>
          <a:p>
            <a:r>
              <a:rPr lang="ru-RU" sz="2800" dirty="0"/>
              <a:t>Не садись на пенек,</a:t>
            </a:r>
          </a:p>
          <a:p>
            <a:r>
              <a:rPr lang="ru-RU" sz="2800" dirty="0"/>
              <a:t>Не ешь пирожок!</a:t>
            </a:r>
          </a:p>
          <a:p>
            <a:r>
              <a:rPr lang="ru-RU" sz="2800" dirty="0"/>
              <a:t>Неси бабушке,</a:t>
            </a:r>
          </a:p>
          <a:p>
            <a:r>
              <a:rPr lang="ru-RU" sz="2800" dirty="0"/>
              <a:t>Неси дедушке!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4997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18</TotalTime>
  <Words>42</Words>
  <Application>Microsoft Office PowerPoint</Application>
  <PresentationFormat>Экран (4:3)</PresentationFormat>
  <Paragraphs>17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«Сказочная страна»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Всем спасибо!!!!!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«Сказочная страна»</dc:title>
  <dc:creator>Лена</dc:creator>
  <cp:lastModifiedBy>Лена</cp:lastModifiedBy>
  <cp:revision>3</cp:revision>
  <dcterms:created xsi:type="dcterms:W3CDTF">2015-11-07T17:28:17Z</dcterms:created>
  <dcterms:modified xsi:type="dcterms:W3CDTF">2015-11-20T08:13:49Z</dcterms:modified>
</cp:coreProperties>
</file>