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722164203977335"/>
          <c:y val="9.6976028815681098E-2"/>
          <c:w val="0.47029707810243304"/>
          <c:h val="0.8208234248404946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2"/>
                <c:pt idx="0">
                  <c:v>Страдают невнимательностью и рассеяностью </c:v>
                </c:pt>
                <c:pt idx="1">
                  <c:v>Недостаточно понимаю изучаемый материал 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0.5</c:v>
                </c:pt>
                <c:pt idx="1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9634362848572375"/>
          <c:y val="0.29183516921611607"/>
          <c:w val="0.40083446283746255"/>
          <c:h val="0.2661122564372240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C650E8-3E94-4B99-A0E2-D47599B54CD2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72CE0C3-467B-4FC9-A7B6-ADA174B476FA}">
      <dgm:prSet phldrT="[Текст]"/>
      <dgm:spPr/>
      <dgm:t>
        <a:bodyPr/>
        <a:lstStyle/>
        <a:p>
          <a:r>
            <a:rPr lang="ru-RU" dirty="0" smtClean="0"/>
            <a:t>База</a:t>
          </a:r>
          <a:endParaRPr lang="ru-RU" dirty="0"/>
        </a:p>
      </dgm:t>
    </dgm:pt>
    <dgm:pt modelId="{28FCAA94-DD91-4125-8488-5449AE6D88F2}" type="parTrans" cxnId="{F756C009-ECF3-461A-9B67-17AC5381B2C6}">
      <dgm:prSet/>
      <dgm:spPr/>
      <dgm:t>
        <a:bodyPr/>
        <a:lstStyle/>
        <a:p>
          <a:endParaRPr lang="ru-RU"/>
        </a:p>
      </dgm:t>
    </dgm:pt>
    <dgm:pt modelId="{F44BDA88-81E9-4293-81FF-01B6A275A143}" type="sibTrans" cxnId="{F756C009-ECF3-461A-9B67-17AC5381B2C6}">
      <dgm:prSet/>
      <dgm:spPr/>
      <dgm:t>
        <a:bodyPr/>
        <a:lstStyle/>
        <a:p>
          <a:endParaRPr lang="ru-RU"/>
        </a:p>
      </dgm:t>
    </dgm:pt>
    <dgm:pt modelId="{3014F68C-015E-4E7B-AE0B-D6D0215ABDEA}">
      <dgm:prSet phldrT="[Текст]" custT="1"/>
      <dgm:spPr/>
      <dgm:t>
        <a:bodyPr/>
        <a:lstStyle/>
        <a:p>
          <a:r>
            <a: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МБУ СОШ №66</a:t>
          </a:r>
          <a:endParaRPr lang="ru-RU" sz="4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2584D8-5D00-43CD-8E73-99FE96F17C1E}" type="parTrans" cxnId="{869D6353-736A-4636-A651-EFB35878580E}">
      <dgm:prSet/>
      <dgm:spPr/>
      <dgm:t>
        <a:bodyPr/>
        <a:lstStyle/>
        <a:p>
          <a:endParaRPr lang="ru-RU"/>
        </a:p>
      </dgm:t>
    </dgm:pt>
    <dgm:pt modelId="{0626C7BB-8AAB-4417-B104-A804D23460E6}" type="sibTrans" cxnId="{869D6353-736A-4636-A651-EFB35878580E}">
      <dgm:prSet/>
      <dgm:spPr/>
      <dgm:t>
        <a:bodyPr/>
        <a:lstStyle/>
        <a:p>
          <a:endParaRPr lang="ru-RU"/>
        </a:p>
      </dgm:t>
    </dgm:pt>
    <dgm:pt modelId="{1B1DFF94-BD55-4A96-86C3-BDCC00DD7D00}">
      <dgm:prSet phldrT="[Текст]"/>
      <dgm:spPr/>
      <dgm:t>
        <a:bodyPr/>
        <a:lstStyle/>
        <a:p>
          <a:r>
            <a:rPr lang="ru-RU" dirty="0" smtClean="0"/>
            <a:t>Класс</a:t>
          </a:r>
          <a:endParaRPr lang="ru-RU" dirty="0"/>
        </a:p>
      </dgm:t>
    </dgm:pt>
    <dgm:pt modelId="{8D699D7C-2ABB-4A81-9DE5-0164B0FD1CCC}" type="parTrans" cxnId="{4C8F3CB8-5E4F-4E49-907F-78C52D3C82BA}">
      <dgm:prSet/>
      <dgm:spPr/>
      <dgm:t>
        <a:bodyPr/>
        <a:lstStyle/>
        <a:p>
          <a:endParaRPr lang="ru-RU"/>
        </a:p>
      </dgm:t>
    </dgm:pt>
    <dgm:pt modelId="{81097656-A813-4001-A74E-51CE134B9FE6}" type="sibTrans" cxnId="{4C8F3CB8-5E4F-4E49-907F-78C52D3C82BA}">
      <dgm:prSet/>
      <dgm:spPr/>
      <dgm:t>
        <a:bodyPr/>
        <a:lstStyle/>
        <a:p>
          <a:endParaRPr lang="ru-RU"/>
        </a:p>
      </dgm:t>
    </dgm:pt>
    <dgm:pt modelId="{C4A68369-450C-467A-97F5-E7880D6BDF9D}">
      <dgm:prSet phldrT="[Текст]" custT="1"/>
      <dgm:spPr/>
      <dgm:t>
        <a:bodyPr/>
        <a:lstStyle/>
        <a:p>
          <a:r>
            <a: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«Г»</a:t>
          </a:r>
          <a:endParaRPr lang="ru-RU" sz="4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821B20-1818-428B-92EA-54AE6DEDB62C}" type="parTrans" cxnId="{8D1A6117-4C73-4E2E-B6AD-6C6A1766F99D}">
      <dgm:prSet/>
      <dgm:spPr/>
      <dgm:t>
        <a:bodyPr/>
        <a:lstStyle/>
        <a:p>
          <a:endParaRPr lang="ru-RU"/>
        </a:p>
      </dgm:t>
    </dgm:pt>
    <dgm:pt modelId="{D03A232E-7D71-40CF-9389-CF16D03F87FB}" type="sibTrans" cxnId="{8D1A6117-4C73-4E2E-B6AD-6C6A1766F99D}">
      <dgm:prSet/>
      <dgm:spPr/>
      <dgm:t>
        <a:bodyPr/>
        <a:lstStyle/>
        <a:p>
          <a:endParaRPr lang="ru-RU"/>
        </a:p>
      </dgm:t>
    </dgm:pt>
    <dgm:pt modelId="{9A190016-E0EA-4BC5-BA92-FCAF36FB6C9E}">
      <dgm:prSet phldrT="[Текст]"/>
      <dgm:spPr/>
      <dgm:t>
        <a:bodyPr/>
        <a:lstStyle/>
        <a:p>
          <a:r>
            <a:rPr lang="ru-RU" dirty="0" smtClean="0"/>
            <a:t>Количество </a:t>
          </a:r>
          <a:endParaRPr lang="ru-RU" dirty="0"/>
        </a:p>
      </dgm:t>
    </dgm:pt>
    <dgm:pt modelId="{23742029-341B-402C-9AE5-41B5AFD3CEF5}" type="parTrans" cxnId="{FEB831DC-5FB2-446A-A75A-E1230E900A99}">
      <dgm:prSet/>
      <dgm:spPr/>
      <dgm:t>
        <a:bodyPr/>
        <a:lstStyle/>
        <a:p>
          <a:endParaRPr lang="ru-RU"/>
        </a:p>
      </dgm:t>
    </dgm:pt>
    <dgm:pt modelId="{E4B3D296-F5C5-4314-9DA5-BA1207784840}" type="sibTrans" cxnId="{FEB831DC-5FB2-446A-A75A-E1230E900A99}">
      <dgm:prSet/>
      <dgm:spPr/>
      <dgm:t>
        <a:bodyPr/>
        <a:lstStyle/>
        <a:p>
          <a:endParaRPr lang="ru-RU"/>
        </a:p>
      </dgm:t>
    </dgm:pt>
    <dgm:pt modelId="{2DDA8754-822E-4A89-B0CD-E9A5184E0BBD}">
      <dgm:prSet phldrT="[Текст]" custT="1"/>
      <dgm:spPr/>
      <dgm:t>
        <a:bodyPr/>
        <a:lstStyle/>
        <a:p>
          <a:r>
            <a: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 учеников</a:t>
          </a:r>
          <a:endParaRPr lang="ru-RU" sz="4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C4F4F5-7055-470E-8293-A6BB7848586F}" type="sibTrans" cxnId="{A1488610-4A1F-45B0-BE83-76F6B5C1A7C1}">
      <dgm:prSet/>
      <dgm:spPr/>
      <dgm:t>
        <a:bodyPr/>
        <a:lstStyle/>
        <a:p>
          <a:endParaRPr lang="ru-RU"/>
        </a:p>
      </dgm:t>
    </dgm:pt>
    <dgm:pt modelId="{9612CC18-C383-4863-95E0-221E2C680655}" type="parTrans" cxnId="{A1488610-4A1F-45B0-BE83-76F6B5C1A7C1}">
      <dgm:prSet/>
      <dgm:spPr/>
      <dgm:t>
        <a:bodyPr/>
        <a:lstStyle/>
        <a:p>
          <a:endParaRPr lang="ru-RU"/>
        </a:p>
      </dgm:t>
    </dgm:pt>
    <dgm:pt modelId="{68E54D06-13C4-45D0-BA6E-0104CFB339BE}" type="pres">
      <dgm:prSet presAssocID="{6CC650E8-3E94-4B99-A0E2-D47599B54CD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3824D9-F9E0-4B4D-9B72-5A009AB47EF8}" type="pres">
      <dgm:prSet presAssocID="{F72CE0C3-467B-4FC9-A7B6-ADA174B476FA}" presName="linNode" presStyleCnt="0"/>
      <dgm:spPr/>
    </dgm:pt>
    <dgm:pt modelId="{1863BEB6-16A6-4C3D-8168-FB9041C6FFFA}" type="pres">
      <dgm:prSet presAssocID="{F72CE0C3-467B-4FC9-A7B6-ADA174B476FA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3A68E1-1D17-4FFF-9136-A9B446C786C8}" type="pres">
      <dgm:prSet presAssocID="{F72CE0C3-467B-4FC9-A7B6-ADA174B476FA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B9FB88-4C16-4701-81DA-6A783C26B863}" type="pres">
      <dgm:prSet presAssocID="{F44BDA88-81E9-4293-81FF-01B6A275A143}" presName="sp" presStyleCnt="0"/>
      <dgm:spPr/>
    </dgm:pt>
    <dgm:pt modelId="{C070918B-F09E-4F88-A1E7-30FB90738FD7}" type="pres">
      <dgm:prSet presAssocID="{1B1DFF94-BD55-4A96-86C3-BDCC00DD7D00}" presName="linNode" presStyleCnt="0"/>
      <dgm:spPr/>
    </dgm:pt>
    <dgm:pt modelId="{8568D05B-435F-4B0A-A999-C7C369272208}" type="pres">
      <dgm:prSet presAssocID="{1B1DFF94-BD55-4A96-86C3-BDCC00DD7D00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5A4273-D393-4A63-B662-9AD9B02B7202}" type="pres">
      <dgm:prSet presAssocID="{1B1DFF94-BD55-4A96-86C3-BDCC00DD7D00}" presName="descendantText" presStyleLbl="alignAccFollowNode1" presStyleIdx="1" presStyleCnt="3" custLinFactNeighborY="22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72F723-AB01-4F56-BCCB-08558E9F3DBA}" type="pres">
      <dgm:prSet presAssocID="{81097656-A813-4001-A74E-51CE134B9FE6}" presName="sp" presStyleCnt="0"/>
      <dgm:spPr/>
    </dgm:pt>
    <dgm:pt modelId="{FA63D27B-05B8-418B-B884-A7354C5C0798}" type="pres">
      <dgm:prSet presAssocID="{9A190016-E0EA-4BC5-BA92-FCAF36FB6C9E}" presName="linNode" presStyleCnt="0"/>
      <dgm:spPr/>
    </dgm:pt>
    <dgm:pt modelId="{B419BBE7-5CC4-44CE-B914-CD9F8AB102F3}" type="pres">
      <dgm:prSet presAssocID="{9A190016-E0EA-4BC5-BA92-FCAF36FB6C9E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424782-6D32-403F-BC3E-D31E144D1C25}" type="pres">
      <dgm:prSet presAssocID="{9A190016-E0EA-4BC5-BA92-FCAF36FB6C9E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9D6353-736A-4636-A651-EFB35878580E}" srcId="{F72CE0C3-467B-4FC9-A7B6-ADA174B476FA}" destId="{3014F68C-015E-4E7B-AE0B-D6D0215ABDEA}" srcOrd="0" destOrd="0" parTransId="{072584D8-5D00-43CD-8E73-99FE96F17C1E}" sibTransId="{0626C7BB-8AAB-4417-B104-A804D23460E6}"/>
    <dgm:cxn modelId="{9EB8D768-056E-49C5-A16F-16A7822AF480}" type="presOf" srcId="{F72CE0C3-467B-4FC9-A7B6-ADA174B476FA}" destId="{1863BEB6-16A6-4C3D-8168-FB9041C6FFFA}" srcOrd="0" destOrd="0" presId="urn:microsoft.com/office/officeart/2005/8/layout/vList5"/>
    <dgm:cxn modelId="{8D1A6117-4C73-4E2E-B6AD-6C6A1766F99D}" srcId="{1B1DFF94-BD55-4A96-86C3-BDCC00DD7D00}" destId="{C4A68369-450C-467A-97F5-E7880D6BDF9D}" srcOrd="0" destOrd="0" parTransId="{7E821B20-1818-428B-92EA-54AE6DEDB62C}" sibTransId="{D03A232E-7D71-40CF-9389-CF16D03F87FB}"/>
    <dgm:cxn modelId="{F756C009-ECF3-461A-9B67-17AC5381B2C6}" srcId="{6CC650E8-3E94-4B99-A0E2-D47599B54CD2}" destId="{F72CE0C3-467B-4FC9-A7B6-ADA174B476FA}" srcOrd="0" destOrd="0" parTransId="{28FCAA94-DD91-4125-8488-5449AE6D88F2}" sibTransId="{F44BDA88-81E9-4293-81FF-01B6A275A143}"/>
    <dgm:cxn modelId="{3CDF1DB4-C281-446B-9FF4-69617D8A874F}" type="presOf" srcId="{9A190016-E0EA-4BC5-BA92-FCAF36FB6C9E}" destId="{B419BBE7-5CC4-44CE-B914-CD9F8AB102F3}" srcOrd="0" destOrd="0" presId="urn:microsoft.com/office/officeart/2005/8/layout/vList5"/>
    <dgm:cxn modelId="{3CE5540C-DB7F-4A74-92B7-B2193D7D2C2C}" type="presOf" srcId="{6CC650E8-3E94-4B99-A0E2-D47599B54CD2}" destId="{68E54D06-13C4-45D0-BA6E-0104CFB339BE}" srcOrd="0" destOrd="0" presId="urn:microsoft.com/office/officeart/2005/8/layout/vList5"/>
    <dgm:cxn modelId="{AB3A0EC7-0857-4F58-A09D-D349B3208283}" type="presOf" srcId="{3014F68C-015E-4E7B-AE0B-D6D0215ABDEA}" destId="{823A68E1-1D17-4FFF-9136-A9B446C786C8}" srcOrd="0" destOrd="0" presId="urn:microsoft.com/office/officeart/2005/8/layout/vList5"/>
    <dgm:cxn modelId="{81D91D4C-67E5-4EB6-B936-378562339407}" type="presOf" srcId="{1B1DFF94-BD55-4A96-86C3-BDCC00DD7D00}" destId="{8568D05B-435F-4B0A-A999-C7C369272208}" srcOrd="0" destOrd="0" presId="urn:microsoft.com/office/officeart/2005/8/layout/vList5"/>
    <dgm:cxn modelId="{4C8F3CB8-5E4F-4E49-907F-78C52D3C82BA}" srcId="{6CC650E8-3E94-4B99-A0E2-D47599B54CD2}" destId="{1B1DFF94-BD55-4A96-86C3-BDCC00DD7D00}" srcOrd="1" destOrd="0" parTransId="{8D699D7C-2ABB-4A81-9DE5-0164B0FD1CCC}" sibTransId="{81097656-A813-4001-A74E-51CE134B9FE6}"/>
    <dgm:cxn modelId="{99DEC069-EB63-4E6D-B80E-740BF7ED871B}" type="presOf" srcId="{2DDA8754-822E-4A89-B0CD-E9A5184E0BBD}" destId="{0F424782-6D32-403F-BC3E-D31E144D1C25}" srcOrd="0" destOrd="0" presId="urn:microsoft.com/office/officeart/2005/8/layout/vList5"/>
    <dgm:cxn modelId="{FEB831DC-5FB2-446A-A75A-E1230E900A99}" srcId="{6CC650E8-3E94-4B99-A0E2-D47599B54CD2}" destId="{9A190016-E0EA-4BC5-BA92-FCAF36FB6C9E}" srcOrd="2" destOrd="0" parTransId="{23742029-341B-402C-9AE5-41B5AFD3CEF5}" sibTransId="{E4B3D296-F5C5-4314-9DA5-BA1207784840}"/>
    <dgm:cxn modelId="{5CEEF8B6-B256-4077-A2BE-8A8F83E7C27A}" type="presOf" srcId="{C4A68369-450C-467A-97F5-E7880D6BDF9D}" destId="{085A4273-D393-4A63-B662-9AD9B02B7202}" srcOrd="0" destOrd="0" presId="urn:microsoft.com/office/officeart/2005/8/layout/vList5"/>
    <dgm:cxn modelId="{A1488610-4A1F-45B0-BE83-76F6B5C1A7C1}" srcId="{9A190016-E0EA-4BC5-BA92-FCAF36FB6C9E}" destId="{2DDA8754-822E-4A89-B0CD-E9A5184E0BBD}" srcOrd="0" destOrd="0" parTransId="{9612CC18-C383-4863-95E0-221E2C680655}" sibTransId="{8BC4F4F5-7055-470E-8293-A6BB7848586F}"/>
    <dgm:cxn modelId="{42AE1F87-BA04-40D7-B921-480A2EE64931}" type="presParOf" srcId="{68E54D06-13C4-45D0-BA6E-0104CFB339BE}" destId="{FB3824D9-F9E0-4B4D-9B72-5A009AB47EF8}" srcOrd="0" destOrd="0" presId="urn:microsoft.com/office/officeart/2005/8/layout/vList5"/>
    <dgm:cxn modelId="{8544A800-8833-4D66-9603-55F15A1D7A4E}" type="presParOf" srcId="{FB3824D9-F9E0-4B4D-9B72-5A009AB47EF8}" destId="{1863BEB6-16A6-4C3D-8168-FB9041C6FFFA}" srcOrd="0" destOrd="0" presId="urn:microsoft.com/office/officeart/2005/8/layout/vList5"/>
    <dgm:cxn modelId="{0E55F657-609A-4F2A-98F6-545D575ACD77}" type="presParOf" srcId="{FB3824D9-F9E0-4B4D-9B72-5A009AB47EF8}" destId="{823A68E1-1D17-4FFF-9136-A9B446C786C8}" srcOrd="1" destOrd="0" presId="urn:microsoft.com/office/officeart/2005/8/layout/vList5"/>
    <dgm:cxn modelId="{F5028D64-9406-4102-8075-B6F85B08CCB1}" type="presParOf" srcId="{68E54D06-13C4-45D0-BA6E-0104CFB339BE}" destId="{3CB9FB88-4C16-4701-81DA-6A783C26B863}" srcOrd="1" destOrd="0" presId="urn:microsoft.com/office/officeart/2005/8/layout/vList5"/>
    <dgm:cxn modelId="{82835FF0-086C-4305-90AA-E2BCB796F9AE}" type="presParOf" srcId="{68E54D06-13C4-45D0-BA6E-0104CFB339BE}" destId="{C070918B-F09E-4F88-A1E7-30FB90738FD7}" srcOrd="2" destOrd="0" presId="urn:microsoft.com/office/officeart/2005/8/layout/vList5"/>
    <dgm:cxn modelId="{8041CF4B-319D-48EB-B7B0-9121BC89329E}" type="presParOf" srcId="{C070918B-F09E-4F88-A1E7-30FB90738FD7}" destId="{8568D05B-435F-4B0A-A999-C7C369272208}" srcOrd="0" destOrd="0" presId="urn:microsoft.com/office/officeart/2005/8/layout/vList5"/>
    <dgm:cxn modelId="{9669E220-2DC2-491F-BBC4-0499149AA6EE}" type="presParOf" srcId="{C070918B-F09E-4F88-A1E7-30FB90738FD7}" destId="{085A4273-D393-4A63-B662-9AD9B02B7202}" srcOrd="1" destOrd="0" presId="urn:microsoft.com/office/officeart/2005/8/layout/vList5"/>
    <dgm:cxn modelId="{A2073AA6-05F7-4DE5-A201-A9E9DFCBA5E9}" type="presParOf" srcId="{68E54D06-13C4-45D0-BA6E-0104CFB339BE}" destId="{8C72F723-AB01-4F56-BCCB-08558E9F3DBA}" srcOrd="3" destOrd="0" presId="urn:microsoft.com/office/officeart/2005/8/layout/vList5"/>
    <dgm:cxn modelId="{CD1A7844-BF28-4850-BD18-0C457F19EA4C}" type="presParOf" srcId="{68E54D06-13C4-45D0-BA6E-0104CFB339BE}" destId="{FA63D27B-05B8-418B-B884-A7354C5C0798}" srcOrd="4" destOrd="0" presId="urn:microsoft.com/office/officeart/2005/8/layout/vList5"/>
    <dgm:cxn modelId="{6F76D016-4A71-4C56-8018-B783E2262440}" type="presParOf" srcId="{FA63D27B-05B8-418B-B884-A7354C5C0798}" destId="{B419BBE7-5CC4-44CE-B914-CD9F8AB102F3}" srcOrd="0" destOrd="0" presId="urn:microsoft.com/office/officeart/2005/8/layout/vList5"/>
    <dgm:cxn modelId="{3242CE02-3547-48E7-A64A-305CB9CF2CF8}" type="presParOf" srcId="{FA63D27B-05B8-418B-B884-A7354C5C0798}" destId="{0F424782-6D32-403F-BC3E-D31E144D1C2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C70D15-B434-436A-B8BE-D0F9842A19CA}" type="doc">
      <dgm:prSet loTypeId="urn:microsoft.com/office/officeart/2005/8/layout/cycle7" loCatId="cycle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C229B10-EB03-4F9F-AABC-914A3A092F70}">
      <dgm:prSet phldrT="[Текст]" custT="1"/>
      <dgm:spPr/>
      <dgm:t>
        <a:bodyPr/>
        <a:lstStyle/>
        <a:p>
          <a:r>
            <a: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Игры </a:t>
          </a:r>
          <a:endParaRPr lang="ru-RU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319E64-A6FC-4A29-8C93-F3799E90CAB9}" type="parTrans" cxnId="{CC275DF3-BBC9-4DEB-B196-C915C3A13D03}">
      <dgm:prSet/>
      <dgm:spPr/>
      <dgm:t>
        <a:bodyPr/>
        <a:lstStyle/>
        <a:p>
          <a:endParaRPr lang="ru-RU"/>
        </a:p>
      </dgm:t>
    </dgm:pt>
    <dgm:pt modelId="{1B8E25E5-7907-4839-B98F-68E417B290CE}" type="sibTrans" cxnId="{CC275DF3-BBC9-4DEB-B196-C915C3A13D03}">
      <dgm:prSet/>
      <dgm:spPr/>
      <dgm:t>
        <a:bodyPr/>
        <a:lstStyle/>
        <a:p>
          <a:endParaRPr lang="ru-RU"/>
        </a:p>
      </dgm:t>
    </dgm:pt>
    <dgm:pt modelId="{3CF795CE-4FAD-4DBE-AAA0-5DA2A6D1B6A3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Страдают невнимательностью и рассеянностью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91DD21-E13D-457D-BD14-09649FE3ED01}" type="parTrans" cxnId="{D9B382FC-8FAB-4849-A65B-D202C605E9E3}">
      <dgm:prSet/>
      <dgm:spPr/>
      <dgm:t>
        <a:bodyPr/>
        <a:lstStyle/>
        <a:p>
          <a:endParaRPr lang="ru-RU"/>
        </a:p>
      </dgm:t>
    </dgm:pt>
    <dgm:pt modelId="{75C8FC73-84F3-4122-9D63-9A6680621AFE}" type="sibTrans" cxnId="{D9B382FC-8FAB-4849-A65B-D202C605E9E3}">
      <dgm:prSet/>
      <dgm:spPr/>
      <dgm:t>
        <a:bodyPr/>
        <a:lstStyle/>
        <a:p>
          <a:endParaRPr lang="ru-RU"/>
        </a:p>
      </dgm:t>
    </dgm:pt>
    <dgm:pt modelId="{2B44E942-4DDC-4353-966C-5997E82D1815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Недостаточное понимание изучаемого материала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BC7B8D-4639-4D79-85D9-B798094AC462}" type="parTrans" cxnId="{241D71A8-D827-4A38-A039-D779FB6E9CB3}">
      <dgm:prSet/>
      <dgm:spPr/>
      <dgm:t>
        <a:bodyPr/>
        <a:lstStyle/>
        <a:p>
          <a:endParaRPr lang="ru-RU"/>
        </a:p>
      </dgm:t>
    </dgm:pt>
    <dgm:pt modelId="{A9B9554F-0982-439C-A7A4-BDBBE0CC7F07}" type="sibTrans" cxnId="{241D71A8-D827-4A38-A039-D779FB6E9CB3}">
      <dgm:prSet/>
      <dgm:spPr/>
      <dgm:t>
        <a:bodyPr/>
        <a:lstStyle/>
        <a:p>
          <a:endParaRPr lang="ru-RU"/>
        </a:p>
      </dgm:t>
    </dgm:pt>
    <dgm:pt modelId="{CAB706A6-2637-4FAA-8523-FF29754FC0EA}" type="pres">
      <dgm:prSet presAssocID="{1DC70D15-B434-436A-B8BE-D0F9842A19C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3186E4-64CF-4FE8-B806-746A877620D9}" type="pres">
      <dgm:prSet presAssocID="{9C229B10-EB03-4F9F-AABC-914A3A092F7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E4E10A-3BDD-481A-A30D-0CDA7D748ED9}" type="pres">
      <dgm:prSet presAssocID="{1B8E25E5-7907-4839-B98F-68E417B290CE}" presName="sibTrans" presStyleLbl="sibTrans2D1" presStyleIdx="0" presStyleCnt="3"/>
      <dgm:spPr/>
      <dgm:t>
        <a:bodyPr/>
        <a:lstStyle/>
        <a:p>
          <a:endParaRPr lang="ru-RU"/>
        </a:p>
      </dgm:t>
    </dgm:pt>
    <dgm:pt modelId="{DC2D69EF-BF93-4196-8609-68E926FAA616}" type="pres">
      <dgm:prSet presAssocID="{1B8E25E5-7907-4839-B98F-68E417B290CE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C46B83F1-5315-465F-97B9-96AD71F11EF6}" type="pres">
      <dgm:prSet presAssocID="{3CF795CE-4FAD-4DBE-AAA0-5DA2A6D1B6A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F5272E-B781-4122-BA1A-115E94907DCD}" type="pres">
      <dgm:prSet presAssocID="{75C8FC73-84F3-4122-9D63-9A6680621AFE}" presName="sibTrans" presStyleLbl="sibTrans2D1" presStyleIdx="1" presStyleCnt="3"/>
      <dgm:spPr/>
      <dgm:t>
        <a:bodyPr/>
        <a:lstStyle/>
        <a:p>
          <a:endParaRPr lang="ru-RU"/>
        </a:p>
      </dgm:t>
    </dgm:pt>
    <dgm:pt modelId="{6C2F7317-5876-4CA2-A0CF-810E9E73B940}" type="pres">
      <dgm:prSet presAssocID="{75C8FC73-84F3-4122-9D63-9A6680621AFE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20BDDB71-7EA8-4A36-81EB-05BF4314D564}" type="pres">
      <dgm:prSet presAssocID="{2B44E942-4DDC-4353-966C-5997E82D1815}" presName="node" presStyleLbl="node1" presStyleIdx="2" presStyleCnt="3" custScaleX="116312" custScaleY="1057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29108A-D358-4AC2-A50F-D54954B48860}" type="pres">
      <dgm:prSet presAssocID="{A9B9554F-0982-439C-A7A4-BDBBE0CC7F07}" presName="sibTrans" presStyleLbl="sibTrans2D1" presStyleIdx="2" presStyleCnt="3"/>
      <dgm:spPr/>
      <dgm:t>
        <a:bodyPr/>
        <a:lstStyle/>
        <a:p>
          <a:endParaRPr lang="ru-RU"/>
        </a:p>
      </dgm:t>
    </dgm:pt>
    <dgm:pt modelId="{3CF2DF5F-0AEA-49B3-AD9D-F9E309063130}" type="pres">
      <dgm:prSet presAssocID="{A9B9554F-0982-439C-A7A4-BDBBE0CC7F07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A2BF94B3-8751-41CA-95FA-E27776645B2E}" type="presOf" srcId="{75C8FC73-84F3-4122-9D63-9A6680621AFE}" destId="{4DF5272E-B781-4122-BA1A-115E94907DCD}" srcOrd="0" destOrd="0" presId="urn:microsoft.com/office/officeart/2005/8/layout/cycle7"/>
    <dgm:cxn modelId="{241D71A8-D827-4A38-A039-D779FB6E9CB3}" srcId="{1DC70D15-B434-436A-B8BE-D0F9842A19CA}" destId="{2B44E942-4DDC-4353-966C-5997E82D1815}" srcOrd="2" destOrd="0" parTransId="{C4BC7B8D-4639-4D79-85D9-B798094AC462}" sibTransId="{A9B9554F-0982-439C-A7A4-BDBBE0CC7F07}"/>
    <dgm:cxn modelId="{5EF55C00-362D-4DED-9DAD-BBED6A75915E}" type="presOf" srcId="{2B44E942-4DDC-4353-966C-5997E82D1815}" destId="{20BDDB71-7EA8-4A36-81EB-05BF4314D564}" srcOrd="0" destOrd="0" presId="urn:microsoft.com/office/officeart/2005/8/layout/cycle7"/>
    <dgm:cxn modelId="{4A807AC7-13BD-4484-B345-B4142C02C8DC}" type="presOf" srcId="{1B8E25E5-7907-4839-B98F-68E417B290CE}" destId="{6DE4E10A-3BDD-481A-A30D-0CDA7D748ED9}" srcOrd="0" destOrd="0" presId="urn:microsoft.com/office/officeart/2005/8/layout/cycle7"/>
    <dgm:cxn modelId="{D9B382FC-8FAB-4849-A65B-D202C605E9E3}" srcId="{1DC70D15-B434-436A-B8BE-D0F9842A19CA}" destId="{3CF795CE-4FAD-4DBE-AAA0-5DA2A6D1B6A3}" srcOrd="1" destOrd="0" parTransId="{EE91DD21-E13D-457D-BD14-09649FE3ED01}" sibTransId="{75C8FC73-84F3-4122-9D63-9A6680621AFE}"/>
    <dgm:cxn modelId="{8319B9F1-B5EA-4CFD-8A30-1E2B943DBA5C}" type="presOf" srcId="{75C8FC73-84F3-4122-9D63-9A6680621AFE}" destId="{6C2F7317-5876-4CA2-A0CF-810E9E73B940}" srcOrd="1" destOrd="0" presId="urn:microsoft.com/office/officeart/2005/8/layout/cycle7"/>
    <dgm:cxn modelId="{43671AE4-CEEB-4F12-B475-9A29256C6B15}" type="presOf" srcId="{1B8E25E5-7907-4839-B98F-68E417B290CE}" destId="{DC2D69EF-BF93-4196-8609-68E926FAA616}" srcOrd="1" destOrd="0" presId="urn:microsoft.com/office/officeart/2005/8/layout/cycle7"/>
    <dgm:cxn modelId="{CC275DF3-BBC9-4DEB-B196-C915C3A13D03}" srcId="{1DC70D15-B434-436A-B8BE-D0F9842A19CA}" destId="{9C229B10-EB03-4F9F-AABC-914A3A092F70}" srcOrd="0" destOrd="0" parTransId="{5E319E64-A6FC-4A29-8C93-F3799E90CAB9}" sibTransId="{1B8E25E5-7907-4839-B98F-68E417B290CE}"/>
    <dgm:cxn modelId="{21F69CFF-7410-4493-A41B-AB46D37C3E0B}" type="presOf" srcId="{A9B9554F-0982-439C-A7A4-BDBBE0CC7F07}" destId="{2629108A-D358-4AC2-A50F-D54954B48860}" srcOrd="0" destOrd="0" presId="urn:microsoft.com/office/officeart/2005/8/layout/cycle7"/>
    <dgm:cxn modelId="{ABA4F5E1-D25A-4109-B223-8E9B5D6E17FD}" type="presOf" srcId="{A9B9554F-0982-439C-A7A4-BDBBE0CC7F07}" destId="{3CF2DF5F-0AEA-49B3-AD9D-F9E309063130}" srcOrd="1" destOrd="0" presId="urn:microsoft.com/office/officeart/2005/8/layout/cycle7"/>
    <dgm:cxn modelId="{773BCFDC-BCC4-4088-AA77-CCD7A7C8B8DB}" type="presOf" srcId="{3CF795CE-4FAD-4DBE-AAA0-5DA2A6D1B6A3}" destId="{C46B83F1-5315-465F-97B9-96AD71F11EF6}" srcOrd="0" destOrd="0" presId="urn:microsoft.com/office/officeart/2005/8/layout/cycle7"/>
    <dgm:cxn modelId="{330A7BF0-0980-4E8E-B9B6-86EC6AFF46DE}" type="presOf" srcId="{1DC70D15-B434-436A-B8BE-D0F9842A19CA}" destId="{CAB706A6-2637-4FAA-8523-FF29754FC0EA}" srcOrd="0" destOrd="0" presId="urn:microsoft.com/office/officeart/2005/8/layout/cycle7"/>
    <dgm:cxn modelId="{5BD32D3C-DCBE-4FAE-A0E8-37208D3F75A7}" type="presOf" srcId="{9C229B10-EB03-4F9F-AABC-914A3A092F70}" destId="{023186E4-64CF-4FE8-B806-746A877620D9}" srcOrd="0" destOrd="0" presId="urn:microsoft.com/office/officeart/2005/8/layout/cycle7"/>
    <dgm:cxn modelId="{7B7BEE67-D3EB-41AE-BCB9-D3EF69F4B96A}" type="presParOf" srcId="{CAB706A6-2637-4FAA-8523-FF29754FC0EA}" destId="{023186E4-64CF-4FE8-B806-746A877620D9}" srcOrd="0" destOrd="0" presId="urn:microsoft.com/office/officeart/2005/8/layout/cycle7"/>
    <dgm:cxn modelId="{846481DD-37C5-4227-88BD-5759C95B950C}" type="presParOf" srcId="{CAB706A6-2637-4FAA-8523-FF29754FC0EA}" destId="{6DE4E10A-3BDD-481A-A30D-0CDA7D748ED9}" srcOrd="1" destOrd="0" presId="urn:microsoft.com/office/officeart/2005/8/layout/cycle7"/>
    <dgm:cxn modelId="{E1F3EC1E-4A41-441B-8FF0-B4C17924609B}" type="presParOf" srcId="{6DE4E10A-3BDD-481A-A30D-0CDA7D748ED9}" destId="{DC2D69EF-BF93-4196-8609-68E926FAA616}" srcOrd="0" destOrd="0" presId="urn:microsoft.com/office/officeart/2005/8/layout/cycle7"/>
    <dgm:cxn modelId="{04BF536C-9024-4101-A309-A7AB746E459B}" type="presParOf" srcId="{CAB706A6-2637-4FAA-8523-FF29754FC0EA}" destId="{C46B83F1-5315-465F-97B9-96AD71F11EF6}" srcOrd="2" destOrd="0" presId="urn:microsoft.com/office/officeart/2005/8/layout/cycle7"/>
    <dgm:cxn modelId="{FA98E47C-213F-4690-818B-B24DC6295BCD}" type="presParOf" srcId="{CAB706A6-2637-4FAA-8523-FF29754FC0EA}" destId="{4DF5272E-B781-4122-BA1A-115E94907DCD}" srcOrd="3" destOrd="0" presId="urn:microsoft.com/office/officeart/2005/8/layout/cycle7"/>
    <dgm:cxn modelId="{D99F97B1-0023-475B-8A58-A8EBA9185173}" type="presParOf" srcId="{4DF5272E-B781-4122-BA1A-115E94907DCD}" destId="{6C2F7317-5876-4CA2-A0CF-810E9E73B940}" srcOrd="0" destOrd="0" presId="urn:microsoft.com/office/officeart/2005/8/layout/cycle7"/>
    <dgm:cxn modelId="{9888E5EB-2141-448B-A21B-F27C2E371D90}" type="presParOf" srcId="{CAB706A6-2637-4FAA-8523-FF29754FC0EA}" destId="{20BDDB71-7EA8-4A36-81EB-05BF4314D564}" srcOrd="4" destOrd="0" presId="urn:microsoft.com/office/officeart/2005/8/layout/cycle7"/>
    <dgm:cxn modelId="{4B3D0B9B-CDAD-4E54-B9BE-1404F8760D8E}" type="presParOf" srcId="{CAB706A6-2637-4FAA-8523-FF29754FC0EA}" destId="{2629108A-D358-4AC2-A50F-D54954B48860}" srcOrd="5" destOrd="0" presId="urn:microsoft.com/office/officeart/2005/8/layout/cycle7"/>
    <dgm:cxn modelId="{820C5166-5A04-4AE0-AEA2-63EF1595A20C}" type="presParOf" srcId="{2629108A-D358-4AC2-A50F-D54954B48860}" destId="{3CF2DF5F-0AEA-49B3-AD9D-F9E309063130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3A68E1-1D17-4FFF-9136-A9B446C786C8}">
      <dsp:nvSpPr>
        <dsp:cNvPr id="0" name=""/>
        <dsp:cNvSpPr/>
      </dsp:nvSpPr>
      <dsp:spPr>
        <a:xfrm rot="5400000">
          <a:off x="5478867" y="-1999464"/>
          <a:ext cx="1478105" cy="5852160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МБУ СОШ №66</a:t>
          </a:r>
          <a:endParaRPr lang="ru-RU" sz="4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291840" y="259718"/>
        <a:ext cx="5780005" cy="1333795"/>
      </dsp:txXfrm>
    </dsp:sp>
    <dsp:sp modelId="{1863BEB6-16A6-4C3D-8168-FB9041C6FFFA}">
      <dsp:nvSpPr>
        <dsp:cNvPr id="0" name=""/>
        <dsp:cNvSpPr/>
      </dsp:nvSpPr>
      <dsp:spPr>
        <a:xfrm>
          <a:off x="0" y="2799"/>
          <a:ext cx="3291840" cy="184763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База</a:t>
          </a:r>
          <a:endParaRPr lang="ru-RU" sz="3900" kern="1200" dirty="0"/>
        </a:p>
      </dsp:txBody>
      <dsp:txXfrm>
        <a:off x="90194" y="92993"/>
        <a:ext cx="3111452" cy="1667243"/>
      </dsp:txXfrm>
    </dsp:sp>
    <dsp:sp modelId="{085A4273-D393-4A63-B662-9AD9B02B7202}">
      <dsp:nvSpPr>
        <dsp:cNvPr id="0" name=""/>
        <dsp:cNvSpPr/>
      </dsp:nvSpPr>
      <dsp:spPr>
        <a:xfrm rot="5400000">
          <a:off x="5478867" y="-26785"/>
          <a:ext cx="1478105" cy="5852160"/>
        </a:xfrm>
        <a:prstGeom prst="round2SameRect">
          <a:avLst/>
        </a:prstGeom>
        <a:solidFill>
          <a:schemeClr val="accent5">
            <a:tint val="40000"/>
            <a:alpha val="90000"/>
            <a:hueOff val="2914032"/>
            <a:satOff val="-9122"/>
            <a:lumOff val="604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2914032"/>
              <a:satOff val="-9122"/>
              <a:lumOff val="6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«Г»</a:t>
          </a:r>
          <a:endParaRPr lang="ru-RU" sz="4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291840" y="2232398"/>
        <a:ext cx="5780005" cy="1333795"/>
      </dsp:txXfrm>
    </dsp:sp>
    <dsp:sp modelId="{8568D05B-435F-4B0A-A999-C7C369272208}">
      <dsp:nvSpPr>
        <dsp:cNvPr id="0" name=""/>
        <dsp:cNvSpPr/>
      </dsp:nvSpPr>
      <dsp:spPr>
        <a:xfrm>
          <a:off x="0" y="1942812"/>
          <a:ext cx="3291840" cy="1847631"/>
        </a:xfrm>
        <a:prstGeom prst="roundRect">
          <a:avLst/>
        </a:prstGeom>
        <a:solidFill>
          <a:schemeClr val="accent5">
            <a:hueOff val="3005349"/>
            <a:satOff val="-13190"/>
            <a:lumOff val="392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Класс</a:t>
          </a:r>
          <a:endParaRPr lang="ru-RU" sz="3900" kern="1200" dirty="0"/>
        </a:p>
      </dsp:txBody>
      <dsp:txXfrm>
        <a:off x="90194" y="2033006"/>
        <a:ext cx="3111452" cy="1667243"/>
      </dsp:txXfrm>
    </dsp:sp>
    <dsp:sp modelId="{0F424782-6D32-403F-BC3E-D31E144D1C25}">
      <dsp:nvSpPr>
        <dsp:cNvPr id="0" name=""/>
        <dsp:cNvSpPr/>
      </dsp:nvSpPr>
      <dsp:spPr>
        <a:xfrm rot="5400000">
          <a:off x="5478867" y="1880560"/>
          <a:ext cx="1478105" cy="5852160"/>
        </a:xfrm>
        <a:prstGeom prst="round2SameRect">
          <a:avLst/>
        </a:prstGeom>
        <a:solidFill>
          <a:schemeClr val="accent5">
            <a:tint val="40000"/>
            <a:alpha val="90000"/>
            <a:hueOff val="5828064"/>
            <a:satOff val="-18244"/>
            <a:lumOff val="1209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5828064"/>
              <a:satOff val="-18244"/>
              <a:lumOff val="120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 учеников</a:t>
          </a:r>
          <a:endParaRPr lang="ru-RU" sz="4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291840" y="4139743"/>
        <a:ext cx="5780005" cy="1333795"/>
      </dsp:txXfrm>
    </dsp:sp>
    <dsp:sp modelId="{B419BBE7-5CC4-44CE-B914-CD9F8AB102F3}">
      <dsp:nvSpPr>
        <dsp:cNvPr id="0" name=""/>
        <dsp:cNvSpPr/>
      </dsp:nvSpPr>
      <dsp:spPr>
        <a:xfrm>
          <a:off x="0" y="3882825"/>
          <a:ext cx="3291840" cy="1847631"/>
        </a:xfrm>
        <a:prstGeom prst="roundRect">
          <a:avLst/>
        </a:prstGeom>
        <a:solidFill>
          <a:schemeClr val="accent5">
            <a:hueOff val="6010699"/>
            <a:satOff val="-26380"/>
            <a:lumOff val="78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Количество </a:t>
          </a:r>
          <a:endParaRPr lang="ru-RU" sz="3900" kern="1200" dirty="0"/>
        </a:p>
      </dsp:txBody>
      <dsp:txXfrm>
        <a:off x="90194" y="3973019"/>
        <a:ext cx="3111452" cy="16672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3186E4-64CF-4FE8-B806-746A877620D9}">
      <dsp:nvSpPr>
        <dsp:cNvPr id="0" name=""/>
        <dsp:cNvSpPr/>
      </dsp:nvSpPr>
      <dsp:spPr>
        <a:xfrm>
          <a:off x="3397152" y="-17076"/>
          <a:ext cx="2558355" cy="12791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Игры </a:t>
          </a:r>
          <a:endParaRPr lang="ru-RU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34618" y="20390"/>
        <a:ext cx="2483423" cy="1204245"/>
      </dsp:txXfrm>
    </dsp:sp>
    <dsp:sp modelId="{6DE4E10A-3BDD-481A-A30D-0CDA7D748ED9}">
      <dsp:nvSpPr>
        <dsp:cNvPr id="0" name=""/>
        <dsp:cNvSpPr/>
      </dsp:nvSpPr>
      <dsp:spPr>
        <a:xfrm rot="3600000">
          <a:off x="5149368" y="2228183"/>
          <a:ext cx="1166477" cy="447712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5283682" y="2317725"/>
        <a:ext cx="897849" cy="268628"/>
      </dsp:txXfrm>
    </dsp:sp>
    <dsp:sp modelId="{C46B83F1-5315-465F-97B9-96AD71F11EF6}">
      <dsp:nvSpPr>
        <dsp:cNvPr id="0" name=""/>
        <dsp:cNvSpPr/>
      </dsp:nvSpPr>
      <dsp:spPr>
        <a:xfrm>
          <a:off x="5509708" y="3641977"/>
          <a:ext cx="2558355" cy="12791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3005349"/>
                <a:satOff val="-13190"/>
                <a:lumOff val="3921"/>
                <a:alphaOff val="0"/>
                <a:tint val="98000"/>
                <a:shade val="25000"/>
                <a:satMod val="250000"/>
              </a:schemeClr>
            </a:gs>
            <a:gs pos="68000">
              <a:schemeClr val="accent5">
                <a:hueOff val="3005349"/>
                <a:satOff val="-13190"/>
                <a:lumOff val="3921"/>
                <a:alphaOff val="0"/>
                <a:tint val="86000"/>
                <a:satMod val="115000"/>
              </a:schemeClr>
            </a:gs>
            <a:gs pos="100000">
              <a:schemeClr val="accent5">
                <a:hueOff val="3005349"/>
                <a:satOff val="-13190"/>
                <a:lumOff val="3921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3005349"/>
              <a:satOff val="-13190"/>
              <a:lumOff val="3921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Страдают невнимательностью и рассеянностью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47174" y="3679443"/>
        <a:ext cx="2483423" cy="1204245"/>
      </dsp:txXfrm>
    </dsp:sp>
    <dsp:sp modelId="{4DF5272E-B781-4122-BA1A-115E94907DCD}">
      <dsp:nvSpPr>
        <dsp:cNvPr id="0" name=""/>
        <dsp:cNvSpPr/>
      </dsp:nvSpPr>
      <dsp:spPr>
        <a:xfrm rot="10800000">
          <a:off x="4197420" y="4057710"/>
          <a:ext cx="1166477" cy="447712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3005349"/>
                <a:satOff val="-13190"/>
                <a:lumOff val="3921"/>
                <a:alphaOff val="0"/>
                <a:tint val="98000"/>
                <a:shade val="25000"/>
                <a:satMod val="250000"/>
              </a:schemeClr>
            </a:gs>
            <a:gs pos="68000">
              <a:schemeClr val="accent5">
                <a:hueOff val="3005349"/>
                <a:satOff val="-13190"/>
                <a:lumOff val="3921"/>
                <a:alphaOff val="0"/>
                <a:tint val="86000"/>
                <a:satMod val="115000"/>
              </a:schemeClr>
            </a:gs>
            <a:gs pos="100000">
              <a:schemeClr val="accent5">
                <a:hueOff val="3005349"/>
                <a:satOff val="-13190"/>
                <a:lumOff val="3921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3005349"/>
              <a:satOff val="-13190"/>
              <a:lumOff val="3921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0800000">
        <a:off x="4331734" y="4147252"/>
        <a:ext cx="897849" cy="268628"/>
      </dsp:txXfrm>
    </dsp:sp>
    <dsp:sp modelId="{20BDDB71-7EA8-4A36-81EB-05BF4314D564}">
      <dsp:nvSpPr>
        <dsp:cNvPr id="0" name=""/>
        <dsp:cNvSpPr/>
      </dsp:nvSpPr>
      <dsp:spPr>
        <a:xfrm>
          <a:off x="1075936" y="3604887"/>
          <a:ext cx="2975674" cy="13533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6010699"/>
                <a:satOff val="-26380"/>
                <a:lumOff val="7843"/>
                <a:alphaOff val="0"/>
                <a:tint val="98000"/>
                <a:shade val="25000"/>
                <a:satMod val="250000"/>
              </a:schemeClr>
            </a:gs>
            <a:gs pos="68000">
              <a:schemeClr val="accent5">
                <a:hueOff val="6010699"/>
                <a:satOff val="-26380"/>
                <a:lumOff val="7843"/>
                <a:alphaOff val="0"/>
                <a:tint val="86000"/>
                <a:satMod val="115000"/>
              </a:schemeClr>
            </a:gs>
            <a:gs pos="100000">
              <a:schemeClr val="accent5">
                <a:hueOff val="6010699"/>
                <a:satOff val="-26380"/>
                <a:lumOff val="7843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6010699"/>
              <a:satOff val="-26380"/>
              <a:lumOff val="7843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Недостаточное понимание изучаемого материала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15574" y="3644525"/>
        <a:ext cx="2896398" cy="1274081"/>
      </dsp:txXfrm>
    </dsp:sp>
    <dsp:sp modelId="{2629108A-D358-4AC2-A50F-D54954B48860}">
      <dsp:nvSpPr>
        <dsp:cNvPr id="0" name=""/>
        <dsp:cNvSpPr/>
      </dsp:nvSpPr>
      <dsp:spPr>
        <a:xfrm rot="18000000">
          <a:off x="3047519" y="2209638"/>
          <a:ext cx="1166477" cy="447712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6010699"/>
                <a:satOff val="-26380"/>
                <a:lumOff val="7843"/>
                <a:alphaOff val="0"/>
                <a:tint val="98000"/>
                <a:shade val="25000"/>
                <a:satMod val="250000"/>
              </a:schemeClr>
            </a:gs>
            <a:gs pos="68000">
              <a:schemeClr val="accent5">
                <a:hueOff val="6010699"/>
                <a:satOff val="-26380"/>
                <a:lumOff val="7843"/>
                <a:alphaOff val="0"/>
                <a:tint val="86000"/>
                <a:satMod val="115000"/>
              </a:schemeClr>
            </a:gs>
            <a:gs pos="100000">
              <a:schemeClr val="accent5">
                <a:hueOff val="6010699"/>
                <a:satOff val="-26380"/>
                <a:lumOff val="7843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6010699"/>
              <a:satOff val="-26380"/>
              <a:lumOff val="7843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3181833" y="2299180"/>
        <a:ext cx="897849" cy="2686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9303-3B16-4FAD-8D9E-A36D1E0A0AB0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FE73-D487-44BF-B5E8-6D411E0DE54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9303-3B16-4FAD-8D9E-A36D1E0A0AB0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FE73-D487-44BF-B5E8-6D411E0DE5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9303-3B16-4FAD-8D9E-A36D1E0A0AB0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FE73-D487-44BF-B5E8-6D411E0DE5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9303-3B16-4FAD-8D9E-A36D1E0A0AB0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FE73-D487-44BF-B5E8-6D411E0DE5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9303-3B16-4FAD-8D9E-A36D1E0A0AB0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FE73-D487-44BF-B5E8-6D411E0DE54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9303-3B16-4FAD-8D9E-A36D1E0A0AB0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FE73-D487-44BF-B5E8-6D411E0DE5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9303-3B16-4FAD-8D9E-A36D1E0A0AB0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FE73-D487-44BF-B5E8-6D411E0DE5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9303-3B16-4FAD-8D9E-A36D1E0A0AB0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FE73-D487-44BF-B5E8-6D411E0DE5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9303-3B16-4FAD-8D9E-A36D1E0A0AB0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FE73-D487-44BF-B5E8-6D411E0DE5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9303-3B16-4FAD-8D9E-A36D1E0A0AB0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FE73-D487-44BF-B5E8-6D411E0DE5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9303-3B16-4FAD-8D9E-A36D1E0A0AB0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C4BFE73-D487-44BF-B5E8-6D411E0DE54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279303-3B16-4FAD-8D9E-A36D1E0A0AB0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4BFE73-D487-44BF-B5E8-6D411E0DE548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140968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ПОДХОД К ДЕТЯМ, ИМЕЮЩИМ ТРУДНОСТИ В ОБУЧЕНИИ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356992"/>
            <a:ext cx="9144000" cy="350100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Выполнила студентка 1 курса: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Мещерякова Полина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еннадьевна</a:t>
            </a:r>
          </a:p>
          <a:p>
            <a:pPr marR="0" lvl="0" algn="l">
              <a:buClr>
                <a:prstClr val="black">
                  <a:shade val="95000"/>
                </a:prstClr>
              </a:buClr>
              <a:buSzPct val="65000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Специальность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44.02.02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R="0" lvl="0" algn="ctr">
              <a:buClr>
                <a:prstClr val="black">
                  <a:shade val="95000"/>
                </a:prstClr>
              </a:buClr>
              <a:buSzPct val="65000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«Преподавание в начальных класса»</a:t>
            </a:r>
          </a:p>
          <a:p>
            <a:pPr marR="0" lvl="0" algn="ctr">
              <a:buClr>
                <a:prstClr val="black">
                  <a:shade val="95000"/>
                </a:prstClr>
              </a:buClr>
              <a:buSzPct val="65000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Научный руководитель: Сухенко А.А.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Тольятти, 2015г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44624"/>
            <a:ext cx="5976664" cy="8640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023876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</p:spPr>
        <p:txBody>
          <a:bodyPr/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работы :</a:t>
            </a:r>
            <a:endParaRPr lang="ru-RU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772816"/>
            <a:ext cx="9144000" cy="5085184"/>
          </a:xfrm>
        </p:spPr>
        <p:txBody>
          <a:bodyPr/>
          <a:lstStyle/>
          <a:p>
            <a:pPr marL="342900" indent="-342900">
              <a:buSzPct val="97000"/>
              <a:buFont typeface="Wingdings" panose="05000000000000000000" pitchFamily="2" charset="2"/>
              <a:buChar char="v"/>
            </a:pPr>
            <a:r>
              <a:rPr lang="ru-RU" dirty="0"/>
              <a:t>Изучить проблему в </a:t>
            </a:r>
            <a:r>
              <a:rPr lang="ru-RU" dirty="0" err="1"/>
              <a:t>психолого</a:t>
            </a:r>
            <a:r>
              <a:rPr lang="ru-RU" dirty="0"/>
              <a:t> – педагогической литературе</a:t>
            </a:r>
            <a:r>
              <a:rPr lang="ru-RU" dirty="0" smtClean="0"/>
              <a:t>.</a:t>
            </a:r>
            <a:endParaRPr lang="ru-RU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dirty="0"/>
              <a:t>Выявить уровень </a:t>
            </a:r>
            <a:r>
              <a:rPr lang="ru-RU" dirty="0" smtClean="0"/>
              <a:t>трудности в процессе обучения у младших школьников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dirty="0" smtClean="0"/>
              <a:t>Изучить </a:t>
            </a:r>
            <a:r>
              <a:rPr lang="ru-RU" dirty="0"/>
              <a:t>возможности применения различных методов </a:t>
            </a:r>
            <a:r>
              <a:rPr lang="ru-RU" dirty="0" smtClean="0"/>
              <a:t>организации по индивидуальному подходу   трудностей в обучении младших школьников ;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09596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845659477"/>
              </p:ext>
            </p:extLst>
          </p:nvPr>
        </p:nvGraphicFramePr>
        <p:xfrm>
          <a:off x="0" y="1124744"/>
          <a:ext cx="9144000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1968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</p:spPr>
        <p:txBody>
          <a:bodyPr/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тестирования </a:t>
            </a:r>
            <a:endParaRPr lang="ru-RU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700808"/>
            <a:ext cx="9144000" cy="515719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058157698"/>
              </p:ext>
            </p:extLst>
          </p:nvPr>
        </p:nvGraphicFramePr>
        <p:xfrm>
          <a:off x="0" y="1772816"/>
          <a:ext cx="9036496" cy="5085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84507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76872"/>
          </a:xfrm>
        </p:spPr>
        <p:txBody>
          <a:bodyPr/>
          <a:lstStyle/>
          <a:p>
            <a:pPr marL="548640" lvl="0" indent="-411480" algn="ctr">
              <a:spcBef>
                <a:spcPct val="20000"/>
              </a:spcBef>
            </a:pPr>
            <a:r>
              <a:rPr lang="ru-RU" sz="320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Наиболее </a:t>
            </a:r>
            <a:r>
              <a:rPr lang="ru-RU" sz="320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успешными для преодоления трудностей в обучении </a:t>
            </a:r>
            <a:r>
              <a:rPr lang="ru-RU" sz="32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младших</a:t>
            </a:r>
            <a:r>
              <a:rPr lang="ru-RU" sz="320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классов являются игры :</a:t>
            </a:r>
            <a:r>
              <a:rPr lang="ru-RU" sz="3200" b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/>
              </a:rPr>
              <a:t/>
            </a:r>
            <a:br>
              <a:rPr lang="ru-RU" sz="3200" b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34783451"/>
              </p:ext>
            </p:extLst>
          </p:nvPr>
        </p:nvGraphicFramePr>
        <p:xfrm>
          <a:off x="0" y="1916832"/>
          <a:ext cx="9144000" cy="4941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75704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Игры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недостаточного понимания изучаемого материала в младших классах 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772816"/>
            <a:ext cx="9144000" cy="5085184"/>
          </a:xfrm>
        </p:spPr>
        <p:txBody>
          <a:bodyPr>
            <a:norm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«Мозаики»                            «Конструктор»</a:t>
            </a:r>
          </a:p>
          <a:p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</a:t>
            </a:r>
          </a:p>
          <a:p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2743920"/>
            <a:ext cx="3744415" cy="3493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743920"/>
            <a:ext cx="4044862" cy="3493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04723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42" y="0"/>
            <a:ext cx="9108504" cy="1844824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для учеников младших классов страдающих невнимательностью и рассеянностью  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916832"/>
            <a:ext cx="9144000" cy="4941168"/>
          </a:xfrm>
        </p:spPr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«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Опиши картинку»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«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 отличия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25725"/>
            <a:ext cx="2736304" cy="260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3" y="2625724"/>
            <a:ext cx="3440232" cy="260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7587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650488"/>
          </a:xfrm>
        </p:spPr>
        <p:txBody>
          <a:bodyPr/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 </a:t>
            </a:r>
            <a:endParaRPr lang="ru-RU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628800"/>
            <a:ext cx="9144000" cy="5229200"/>
          </a:xfrm>
        </p:spPr>
        <p:txBody>
          <a:bodyPr/>
          <a:lstStyle/>
          <a:p>
            <a:endParaRPr lang="ru-RU" dirty="0" smtClean="0"/>
          </a:p>
          <a:p>
            <a:pPr algn="ctr"/>
            <a:r>
              <a:rPr lang="ru-RU" dirty="0"/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Наилучшим способом для решения трудностей в обучении является индивидуальная работа и индивидуальный подход к детям, ориентация учителя на личные диспозиции и их особенности. Для успешного её решения требуется серьёзная, систематическая и целенаправленная работа педагога - профессионала.</a:t>
            </a:r>
          </a:p>
        </p:txBody>
      </p:sp>
    </p:spTree>
    <p:extLst>
      <p:ext uri="{BB962C8B-B14F-4D97-AF65-F5344CB8AC3E}">
        <p14:creationId xmlns:p14="http://schemas.microsoft.com/office/powerpoint/2010/main" val="8381057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8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endParaRPr lang="ru-RU" sz="880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внимание</a:t>
            </a:r>
            <a:endParaRPr lang="ru-RU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3763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</TotalTime>
  <Words>192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ИНДИВИДУАЛЬНЫЙ ПОДХОД К ДЕТЯМ, ИМЕЮЩИМ ТРУДНОСТИ В ОБУЧЕНИИ</vt:lpstr>
      <vt:lpstr>Цель работы :</vt:lpstr>
      <vt:lpstr>Диагностика </vt:lpstr>
      <vt:lpstr>Результаты тестирования </vt:lpstr>
      <vt:lpstr>Наиболее успешными для преодоления трудностей в обучении младших классов являются игры : </vt:lpstr>
      <vt:lpstr>Игры для недостаточного понимания изучаемого материала в младших классах </vt:lpstr>
      <vt:lpstr>Игры для учеников младших классов страдающих невнимательностью и рассеянностью  </vt:lpstr>
      <vt:lpstr>Вывод </vt:lpstr>
      <vt:lpstr>Спасибо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ИНДИВИДУАЛЬНЫЙ ПОДХОД К ДЕТЯМ, ИМЕЮЩИМ ТРУДНОСТИ В ОБУЧЕНИИ</dc:title>
  <dc:creator>Genadiy</dc:creator>
  <cp:lastModifiedBy>Genadiy</cp:lastModifiedBy>
  <cp:revision>10</cp:revision>
  <dcterms:created xsi:type="dcterms:W3CDTF">2015-02-27T17:24:23Z</dcterms:created>
  <dcterms:modified xsi:type="dcterms:W3CDTF">2015-02-27T20:18:00Z</dcterms:modified>
</cp:coreProperties>
</file>