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3" r:id="rId13"/>
    <p:sldId id="274" r:id="rId14"/>
    <p:sldId id="276" r:id="rId15"/>
    <p:sldId id="277" r:id="rId16"/>
    <p:sldId id="275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1E04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docs.exdat.com/docs/index-40205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ru.static.z-dn.net/files/d0c/d7509a5f24d5ac8c5fefafbdfeddda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в семье имеет право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429288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получение фамилии, имени, отчества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жить и воспитываться в семье;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знать своих родителей, совместно проживать с ними, а также на заботу со стороны своих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родителей;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на   общение   с   родителями    и   другими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родственниками;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защиту и восстановление своих законных прав и интересов;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выражение своего мнения при решении любого вопроса в семье;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на получение содержания от своих родителей и других членов семьи;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владеть и пользоваться имуществом родителей при совместном с ними проживании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nevelsk-otd-obr.ru/novosti/okhrana_prav_detstv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785794"/>
            <a:ext cx="14287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sad-kitty.ru/uploads/posts/2011-04/1303195692_prevyuprava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41682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ozedu.ru/files/u1111/0008-008-Deti-imejut-pravo-na-vospitanie-v-semejnom-okruzhenii-ili-byt-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ds212.a42.ru/assets/images/212/010101%28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edu54.ru/sites/default/files/images/2011/03/94ce23579de6ddd968fcfd7d94acfad224feac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img1.liveinternet.ru/images/attach/c/1/56/921/56921158_1269511334_Prava_rebenka_0010_novuyy_raz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malchild.ru/images/c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stavds4.ru/wp-content/gallery/pravarebenka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://2.bp.blogspot.com/-ozrm5_l1iTY/UovNFRe51UI/AAAAAAAAFRE/E58jYnpJZaU/s400/99359895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928934"/>
            <a:ext cx="3309934" cy="3309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53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i="1" dirty="0"/>
          </a:p>
        </p:txBody>
      </p:sp>
      <p:pic>
        <p:nvPicPr>
          <p:cNvPr id="4" name="Picture 4" descr="http://www.27trk.ru/post/news/n578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496"/>
            <a:ext cx="2924175" cy="3619500"/>
          </a:xfrm>
          <a:prstGeom prst="rect">
            <a:avLst/>
          </a:prstGeom>
          <a:noFill/>
        </p:spPr>
      </p:pic>
      <p:pic>
        <p:nvPicPr>
          <p:cNvPr id="7170" name="Picture 2" descr="Картинки по запросу школьные анимашки для презентац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143248"/>
            <a:ext cx="3909542" cy="3143272"/>
          </a:xfrm>
          <a:prstGeom prst="rect">
            <a:avLst/>
          </a:prstGeom>
          <a:noFill/>
        </p:spPr>
      </p:pic>
      <p:pic>
        <p:nvPicPr>
          <p:cNvPr id="7" name="Рисунок 6" descr="http://perfectu.ru/userfiles/%D1%8D%D0%BC%D0%B1%D0%BB%D0%B5%D0%BC%D0%B0%20%D0%B4%D0%BD%D1%8F%20%D1%80%D0%B5%D0%B1%D1%91%D0%BD%D0%BA%D0%B0%20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14290"/>
            <a:ext cx="357190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 документы</a:t>
            </a:r>
            <a:r>
              <a:rPr lang="ru-RU" sz="4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4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которых записаны</a:t>
            </a:r>
          </a:p>
          <a:p>
            <a:pPr>
              <a:buNone/>
            </a:pPr>
            <a:r>
              <a:rPr lang="ru-RU" sz="4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права ребенка</a:t>
            </a:r>
            <a:r>
              <a:rPr lang="ru-RU" sz="4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Декларация прав ребёнка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принята  Генеральной    ассамблеей ООН (20.11.1959 г.)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принята Генеральной ассамблеей ООН (20.11.1989 г.)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нашей стране вступила в силу 02.09.1990 г.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Конституция РФ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(Глава 2 Права и свободы человека и гражданина принята 12.12.1993г.)</a:t>
            </a:r>
          </a:p>
          <a:p>
            <a:pPr>
              <a:buFont typeface="Arial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Семейный кодекс РФ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(принят 15.11.1997г.)</a:t>
            </a:r>
          </a:p>
          <a:p>
            <a:pPr>
              <a:buFont typeface="Arial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24 июля 1998 г. N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124-ФЗ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"Об основных гарантиях прав ребенка в РФ".</a:t>
            </a:r>
          </a:p>
          <a:p>
            <a:endParaRPr lang="ru-RU" dirty="0"/>
          </a:p>
        </p:txBody>
      </p:sp>
      <p:pic>
        <p:nvPicPr>
          <p:cNvPr id="4" name="Рисунок 3" descr="Картинки по запросу фото конвенция о правах ребен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071546"/>
            <a:ext cx="22145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“Право” </a:t>
            </a:r>
            <a:r>
              <a:rPr lang="ru-RU" sz="4000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– это система правил (норм) поведения, регулирующих отношения людей в обществе, установленные и охраняемые государством.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Слово “право” имеет общий </a:t>
            </a:r>
            <a:r>
              <a:rPr lang="ru-RU" sz="4000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корень </a:t>
            </a:r>
            <a:r>
              <a:rPr lang="ru-RU" sz="4000" b="1" i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 такими словами, как “правило”, “правда”, “справедливость”. </a:t>
            </a:r>
          </a:p>
          <a:p>
            <a:pPr algn="just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Картинки по запросу фото конвенция о правах ребен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857760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Международные документы о правах детей:</a:t>
            </a:r>
            <a:b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b="1" dirty="0" smtClean="0"/>
              <a:t/>
            </a:r>
            <a:br>
              <a:rPr lang="ru-RU" sz="11200" b="1" dirty="0" smtClean="0"/>
            </a:b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Декларация прав ребенка 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официальный документ, где записаны права ребенка. В нем задекларированы основные принципы, рекомендации. Всего их десять. </a:t>
            </a:r>
            <a:br>
              <a:rPr lang="ru-RU" sz="1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 Всеобщей декларации прав человека записано, что </a:t>
            </a:r>
            <a:r>
              <a:rPr lang="ru-RU" sz="1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“главное право каждого человека – право на жизнь</a:t>
            </a:r>
            <a:r>
              <a:rPr lang="ru-RU" sz="11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Конвенция о правах ребенка 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международный договор, в котором оговорены права ребенка. Конвенция в переводе с латинского – договор, соглашение по специальному вопросу, имеющее обязательную силу для тех государств, которые ее подписали. Она содержит три части, 54 статьи.</a:t>
            </a:r>
            <a:r>
              <a:rPr lang="ru-RU" sz="8600" b="1" dirty="0" smtClean="0"/>
              <a:t/>
            </a:r>
            <a:br>
              <a:rPr lang="ru-RU" sz="8600" b="1" dirty="0" smtClean="0"/>
            </a:br>
            <a:r>
              <a:rPr lang="ru-RU" sz="8600" dirty="0" smtClean="0"/>
              <a:t/>
            </a:r>
            <a:br>
              <a:rPr lang="ru-RU" sz="8600" dirty="0" smtClean="0"/>
            </a:br>
            <a:endParaRPr lang="ru-RU" sz="8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Конституция Российской Федерации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Закон нашей страны.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можно квалифицировать на: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личные (право на жизнь);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политические (право на свободу слова, совести);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гражданские (избирательное право);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 социально-экономические (право на труд, на отдых, образование, чистую экологию);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культурные (право на свою национальную культуру, язык).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Картинки по запросу фото конвенция о правах ребен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14290"/>
            <a:ext cx="204311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Конституции государства закреплены и основные обязанности граждан: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Соблюдать законы государства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Платить налоги, сборы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Защищать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Отечество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Сохранять природу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Заботится о детях и нетрудоспособных родителях</a:t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Беречь памятники культуры</a:t>
            </a:r>
          </a:p>
          <a:p>
            <a:endParaRPr lang="ru-RU" dirty="0"/>
          </a:p>
        </p:txBody>
      </p:sp>
      <p:pic>
        <p:nvPicPr>
          <p:cNvPr id="4" name="Рисунок 3" descr="http://i-teacher.ru/wp-content/uploads/2011/11/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285992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154/01676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Конституции РФ, права ребенка-ученика закреплены в других законах: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Федеральном  законе “Об образовании”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Законе “Об основных гарантиях прав ребенка в РФ”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120 - ФЗ «Об основах системы профилактики безнадзорности и правонарушений несовершеннолетних”</a:t>
            </a:r>
          </a:p>
          <a:p>
            <a:pPr algn="just"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Уставе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фото конвенция о правах ребе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8080" y="4786322"/>
            <a:ext cx="2220200" cy="2058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</TotalTime>
  <Words>309</Words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  </vt:lpstr>
      <vt:lpstr>Слайд 3</vt:lpstr>
      <vt:lpstr>Слайд 4</vt:lpstr>
      <vt:lpstr>Слайд 5</vt:lpstr>
      <vt:lpstr>Слайд 6</vt:lpstr>
      <vt:lpstr>Слайд 7</vt:lpstr>
      <vt:lpstr>Слайд 8</vt:lpstr>
      <vt:lpstr>Кроме Конституции РФ, права ребенка-ученика закреплены в других законах: </vt:lpstr>
      <vt:lpstr>Ребенок в семье имеет право: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</cp:lastModifiedBy>
  <cp:revision>12</cp:revision>
  <dcterms:modified xsi:type="dcterms:W3CDTF">2015-11-20T16:07:50Z</dcterms:modified>
</cp:coreProperties>
</file>