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8" r:id="rId3"/>
    <p:sldId id="259" r:id="rId4"/>
    <p:sldId id="258" r:id="rId5"/>
    <p:sldId id="264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140F-E685-4C40-A5E8-AB7F9699ED26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9F998-3507-4968-A35E-BBC6C2AF0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D7DF4-9F2B-40D5-B000-345578E2F45A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02C7A-5EC2-4635-94BE-6DE0434266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72;&#1083;&#1077;&#1085;&#1090;&#1080;&#1085;&#1072;\Desktop\&#1064;&#1082;&#1086;&#1083;&#1100;&#1085;&#1099;&#1077;_-_&#1064;&#1082;&#1086;&#1083;&#1100;&#1085;&#1099;&#1081;_&#1074;&#1072;&#1083;&#1100;&#1089;_(-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2;&#1072;&#1083;&#1077;&#1085;&#1090;&#1080;&#1085;&#1072;\Desktop\&#1063;&#1077;&#1084;&#1091;%20&#1091;&#1095;&#1072;&#1090;%20&#1074;%20&#1096;&#1082;&#1086;&#1083;&#1077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643998" cy="1857387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6000" i="1" dirty="0" smtClean="0"/>
              <a:t>Мы школьниками стали</a:t>
            </a:r>
            <a:endParaRPr lang="ru-RU" sz="6000" i="1" dirty="0"/>
          </a:p>
        </p:txBody>
      </p:sp>
      <p:pic>
        <p:nvPicPr>
          <p:cNvPr id="2050" name="Picture 2" descr="C:\Users\Валентина\Desktop\школьн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C:\Users\Валентина\Desktop\школьн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pic>
        <p:nvPicPr>
          <p:cNvPr id="5" name="Школьные_-_Школьный_вальс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7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32732"/>
          </a:xfrm>
        </p:spPr>
        <p:txBody>
          <a:bodyPr/>
          <a:lstStyle/>
          <a:p>
            <a:r>
              <a:rPr lang="ru-RU" dirty="0" smtClean="0"/>
              <a:t>Первый раз, в первый класс!</a:t>
            </a:r>
            <a:endParaRPr lang="ru-RU" dirty="0"/>
          </a:p>
        </p:txBody>
      </p:sp>
      <p:pic>
        <p:nvPicPr>
          <p:cNvPr id="6" name="Содержимое 5" descr="1БКЛАСС!!!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35163"/>
            <a:ext cx="7000924" cy="477998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Урок письма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фотки\DSC_3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4853526" cy="4286256"/>
          </a:xfrm>
          <a:prstGeom prst="rect">
            <a:avLst/>
          </a:prstGeom>
          <a:noFill/>
        </p:spPr>
      </p:pic>
      <p:pic>
        <p:nvPicPr>
          <p:cNvPr id="2051" name="Picture 3" descr="F:\фотки\DSC_3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4071934" cy="4214842"/>
          </a:xfrm>
          <a:prstGeom prst="rect">
            <a:avLst/>
          </a:prstGeom>
          <a:noFill/>
        </p:spPr>
      </p:pic>
      <p:pic>
        <p:nvPicPr>
          <p:cNvPr id="5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3594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Чтоб врачом, моряком 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или лётчиком стать, 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Надо, прежде всего,       математику знать.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785918" y="714356"/>
            <a:ext cx="5643602" cy="65484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Урок математики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F:\фотки\DSC_31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4500594" cy="3143272"/>
          </a:xfrm>
          <a:prstGeom prst="rect">
            <a:avLst/>
          </a:prstGeom>
          <a:noFill/>
        </p:spPr>
      </p:pic>
      <p:pic>
        <p:nvPicPr>
          <p:cNvPr id="4099" name="Picture 3" descr="F:\фотки\DSC_31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404177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Comic Sans MS" pitchFamily="66" charset="0"/>
              </a:rPr>
              <a:t>        Перемена</a:t>
            </a:r>
            <a:endParaRPr lang="ru-RU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7400948" cy="8572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Перемена! Перемена!</a:t>
            </a:r>
          </a:p>
          <a:p>
            <a:pPr>
              <a:buNone/>
            </a:pPr>
            <a:r>
              <a:rPr lang="ru-RU" sz="3200" dirty="0" smtClean="0"/>
              <a:t>Танцы справа, драка слева</a:t>
            </a:r>
            <a:endParaRPr lang="ru-RU" sz="3200" dirty="0"/>
          </a:p>
        </p:txBody>
      </p:sp>
      <p:pic>
        <p:nvPicPr>
          <p:cNvPr id="3074" name="Picture 2" descr="F:\фотки\DSC_3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536345" cy="3714776"/>
          </a:xfrm>
          <a:prstGeom prst="rect">
            <a:avLst/>
          </a:prstGeom>
          <a:noFill/>
        </p:spPr>
      </p:pic>
      <p:pic>
        <p:nvPicPr>
          <p:cNvPr id="3075" name="Picture 3" descr="F:\фотки\DSC_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36" y="2928934"/>
            <a:ext cx="378618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10600" cy="1285884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Урок чтения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2000240"/>
            <a:ext cx="3686172" cy="10715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Чтение- прекрасный урок!</a:t>
            </a:r>
          </a:p>
          <a:p>
            <a:r>
              <a:rPr lang="ru-RU" dirty="0" smtClean="0"/>
              <a:t>Много полезного в каждой из строк, </a:t>
            </a:r>
          </a:p>
          <a:p>
            <a:r>
              <a:rPr lang="ru-RU" dirty="0" smtClean="0"/>
              <a:t>Будь это стих или рассказ,</a:t>
            </a:r>
          </a:p>
          <a:p>
            <a:r>
              <a:rPr lang="ru-RU" dirty="0" smtClean="0"/>
              <a:t> Мы учим их, они учат нас!</a:t>
            </a:r>
            <a:endParaRPr lang="ru-RU" dirty="0"/>
          </a:p>
        </p:txBody>
      </p:sp>
      <p:pic>
        <p:nvPicPr>
          <p:cNvPr id="5122" name="Picture 2" descr="F:\фотки\DSC_31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643338" cy="2411170"/>
          </a:xfrm>
          <a:prstGeom prst="rect">
            <a:avLst/>
          </a:prstGeom>
          <a:noFill/>
        </p:spPr>
      </p:pic>
      <p:pic>
        <p:nvPicPr>
          <p:cNvPr id="5123" name="Picture 3" descr="F:\фотки\DSC_31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471" y="3143248"/>
            <a:ext cx="3955685" cy="3214710"/>
          </a:xfrm>
          <a:prstGeom prst="rect">
            <a:avLst/>
          </a:prstGeom>
          <a:noFill/>
        </p:spPr>
      </p:pic>
      <p:pic>
        <p:nvPicPr>
          <p:cNvPr id="1026" name="Picture 2" descr="C:\Users\Валентина\Desktop\фотки\DSC_3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69</Words>
  <Application>Microsoft Office PowerPoint</Application>
  <PresentationFormat>Экран (4:3)</PresentationFormat>
  <Paragraphs>15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Мы школьниками стали</vt:lpstr>
      <vt:lpstr>Первый раз, в первый класс!</vt:lpstr>
      <vt:lpstr>Урок письма</vt:lpstr>
      <vt:lpstr>Слайд 4</vt:lpstr>
      <vt:lpstr>        Перемена</vt:lpstr>
      <vt:lpstr>Урок чтения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первый класс!</dc:title>
  <dc:creator>шурик</dc:creator>
  <cp:lastModifiedBy>Валентина</cp:lastModifiedBy>
  <cp:revision>82</cp:revision>
  <dcterms:created xsi:type="dcterms:W3CDTF">2012-05-12T07:58:41Z</dcterms:created>
  <dcterms:modified xsi:type="dcterms:W3CDTF">2015-11-20T17:05:14Z</dcterms:modified>
</cp:coreProperties>
</file>