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-9811"/>
            <a:ext cx="9127665" cy="6910869"/>
            <a:chOff x="59" y="-15036"/>
            <a:chExt cx="9127665" cy="6910869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043" y="6188814"/>
              <a:ext cx="69532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59" y="-15036"/>
              <a:ext cx="9127665" cy="6910869"/>
              <a:chOff x="59" y="-15036"/>
              <a:chExt cx="9127665" cy="6910869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179512" y="302699"/>
                <a:ext cx="8948212" cy="6593134"/>
                <a:chOff x="179512" y="302699"/>
                <a:chExt cx="8948212" cy="6593134"/>
              </a:xfrm>
            </p:grpSpPr>
            <p:sp>
              <p:nvSpPr>
                <p:cNvPr id="7" name="Овал 6"/>
                <p:cNvSpPr/>
                <p:nvPr/>
              </p:nvSpPr>
              <p:spPr>
                <a:xfrm>
                  <a:off x="179512" y="6209521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8476" y="6188816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9" name="Овал 8"/>
                <p:cNvSpPr/>
                <p:nvPr/>
              </p:nvSpPr>
              <p:spPr>
                <a:xfrm>
                  <a:off x="1331640" y="6200508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Овал 9"/>
                <p:cNvSpPr/>
                <p:nvPr/>
              </p:nvSpPr>
              <p:spPr>
                <a:xfrm>
                  <a:off x="1943174" y="6209521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Овал 10"/>
                <p:cNvSpPr/>
                <p:nvPr/>
              </p:nvSpPr>
              <p:spPr>
                <a:xfrm>
                  <a:off x="2555776" y="6209521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3968" y="6200508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7904" y="617610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5207" y="617769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0" name="Picture 6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38810" y="620050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2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36096" y="618881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3" name="Picture 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60032" y="617610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4" name="Picture 10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30230" y="6161774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5" name="Picture 11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59612" y="617769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6" name="Picture 1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49480" y="619695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7" name="Picture 1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6" y="3786471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8" name="Picture 1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7" y="441235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9" name="Picture 1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32399" y="4941168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0" name="Picture 16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30230" y="554342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1" name="Picture 17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04377" y="879510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2" name="Picture 1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4" y="1470612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3" name="Picture 1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18739" y="203681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4" name="Picture 20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94065" y="265480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5" name="Picture 21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5" y="3193282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6" name="Picture 2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94063" y="302699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8" name="Овал 7"/>
                <p:cNvSpPr/>
                <p:nvPr/>
              </p:nvSpPr>
              <p:spPr>
                <a:xfrm>
                  <a:off x="593291" y="5987942"/>
                  <a:ext cx="324570" cy="34766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47" name="Picture 2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06215" y="594433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8" name="Picture 2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57814" y="594592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9" name="Picture 2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06415" y="596873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6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30351" y="594433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7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17749" y="594433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2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0671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29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5618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0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51375" y="596518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6374" y="596940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07274" y="5404718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07274" y="5923007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19380" y="596518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08710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6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81400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7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0998" y="2308224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3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0998" y="1775895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39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68640" y="1193048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0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78952" y="561031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07274" y="470939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0998" y="411114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3314" y="3536489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8" name="Picture 4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78952" y="2967038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4" name="Группа 3"/>
              <p:cNvGrpSpPr/>
              <p:nvPr/>
            </p:nvGrpSpPr>
            <p:grpSpPr>
              <a:xfrm>
                <a:off x="59" y="-15036"/>
                <a:ext cx="2033256" cy="1688343"/>
                <a:chOff x="59" y="-15036"/>
                <a:chExt cx="2033256" cy="1688343"/>
              </a:xfrm>
            </p:grpSpPr>
            <p:pic>
              <p:nvPicPr>
                <p:cNvPr id="1069" name="Picture 4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433" y="729498"/>
                  <a:ext cx="496789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49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7861" y="0"/>
                  <a:ext cx="493713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51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41" y="37282"/>
                  <a:ext cx="4762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52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" y="1209757"/>
                  <a:ext cx="4762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4" name="Овал 13"/>
                <p:cNvSpPr/>
                <p:nvPr/>
              </p:nvSpPr>
              <p:spPr>
                <a:xfrm>
                  <a:off x="567222" y="364443"/>
                  <a:ext cx="350639" cy="34222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77" name="Picture 53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57065" y="-15036"/>
                  <a:ext cx="47625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27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-9811"/>
            <a:ext cx="9127665" cy="6910869"/>
            <a:chOff x="59" y="-15036"/>
            <a:chExt cx="9127665" cy="6910869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043" y="6188814"/>
              <a:ext cx="69532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59" y="-15036"/>
              <a:ext cx="9127665" cy="6910869"/>
              <a:chOff x="59" y="-15036"/>
              <a:chExt cx="9127665" cy="6910869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179512" y="302699"/>
                <a:ext cx="8948212" cy="6593134"/>
                <a:chOff x="179512" y="302699"/>
                <a:chExt cx="8948212" cy="6593134"/>
              </a:xfrm>
            </p:grpSpPr>
            <p:sp>
              <p:nvSpPr>
                <p:cNvPr id="7" name="Овал 6"/>
                <p:cNvSpPr/>
                <p:nvPr/>
              </p:nvSpPr>
              <p:spPr>
                <a:xfrm>
                  <a:off x="179512" y="6209521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8476" y="6188816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9" name="Овал 8"/>
                <p:cNvSpPr/>
                <p:nvPr/>
              </p:nvSpPr>
              <p:spPr>
                <a:xfrm>
                  <a:off x="1331640" y="6200508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Овал 9"/>
                <p:cNvSpPr/>
                <p:nvPr/>
              </p:nvSpPr>
              <p:spPr>
                <a:xfrm>
                  <a:off x="1943174" y="6209521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Овал 10"/>
                <p:cNvSpPr/>
                <p:nvPr/>
              </p:nvSpPr>
              <p:spPr>
                <a:xfrm>
                  <a:off x="2555776" y="6209521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3968" y="6200508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7904" y="617610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5207" y="617769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0" name="Picture 6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38810" y="620050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2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36096" y="618881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3" name="Picture 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60032" y="617610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4" name="Picture 10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30230" y="6161774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5" name="Picture 11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59612" y="617769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6" name="Picture 1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49480" y="619695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7" name="Picture 1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6" y="3786471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8" name="Picture 1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7" y="441235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9" name="Picture 1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32399" y="4941168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0" name="Picture 16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30230" y="554342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1" name="Picture 17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04377" y="879510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2" name="Picture 1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4" y="1470612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3" name="Picture 1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18739" y="203681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4" name="Picture 20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94065" y="265480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5" name="Picture 21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5" y="3193282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6" name="Picture 2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94063" y="302699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8" name="Овал 7"/>
                <p:cNvSpPr/>
                <p:nvPr/>
              </p:nvSpPr>
              <p:spPr>
                <a:xfrm>
                  <a:off x="593291" y="5987942"/>
                  <a:ext cx="324570" cy="34766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47" name="Picture 2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06215" y="594433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8" name="Picture 2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57814" y="594592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9" name="Picture 2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06415" y="596873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6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30351" y="594433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7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17749" y="594433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2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0671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29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5618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0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51375" y="596518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6374" y="596940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07274" y="5404718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07274" y="5923007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19380" y="596518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08710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6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81400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7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0998" y="2308224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3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0998" y="1775895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39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68640" y="1193048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0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78952" y="561031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07274" y="470939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0998" y="411114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3314" y="3536489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8" name="Picture 4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78952" y="2967038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4" name="Группа 3"/>
              <p:cNvGrpSpPr/>
              <p:nvPr/>
            </p:nvGrpSpPr>
            <p:grpSpPr>
              <a:xfrm>
                <a:off x="59" y="-15036"/>
                <a:ext cx="2033256" cy="1688343"/>
                <a:chOff x="59" y="-15036"/>
                <a:chExt cx="2033256" cy="1688343"/>
              </a:xfrm>
            </p:grpSpPr>
            <p:pic>
              <p:nvPicPr>
                <p:cNvPr id="1069" name="Picture 4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433" y="729498"/>
                  <a:ext cx="496789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49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7861" y="0"/>
                  <a:ext cx="493713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51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41" y="37282"/>
                  <a:ext cx="4762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52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" y="1209757"/>
                  <a:ext cx="4762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4" name="Овал 13"/>
                <p:cNvSpPr/>
                <p:nvPr/>
              </p:nvSpPr>
              <p:spPr>
                <a:xfrm>
                  <a:off x="567222" y="364443"/>
                  <a:ext cx="350639" cy="34222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77" name="Picture 53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57065" y="-15036"/>
                  <a:ext cx="47625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7815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-9811"/>
            <a:ext cx="9127665" cy="6910869"/>
            <a:chOff x="59" y="-15036"/>
            <a:chExt cx="9127665" cy="6910869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043" y="6188814"/>
              <a:ext cx="69532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59" y="-15036"/>
              <a:ext cx="9127665" cy="6910869"/>
              <a:chOff x="59" y="-15036"/>
              <a:chExt cx="9127665" cy="6910869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179512" y="302699"/>
                <a:ext cx="8948212" cy="6593134"/>
                <a:chOff x="179512" y="302699"/>
                <a:chExt cx="8948212" cy="6593134"/>
              </a:xfrm>
            </p:grpSpPr>
            <p:sp>
              <p:nvSpPr>
                <p:cNvPr id="7" name="Овал 6"/>
                <p:cNvSpPr/>
                <p:nvPr/>
              </p:nvSpPr>
              <p:spPr>
                <a:xfrm>
                  <a:off x="179512" y="6209521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8476" y="6188816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9" name="Овал 8"/>
                <p:cNvSpPr/>
                <p:nvPr/>
              </p:nvSpPr>
              <p:spPr>
                <a:xfrm>
                  <a:off x="1331640" y="6200508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Овал 9"/>
                <p:cNvSpPr/>
                <p:nvPr/>
              </p:nvSpPr>
              <p:spPr>
                <a:xfrm>
                  <a:off x="1943174" y="6209521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Овал 10"/>
                <p:cNvSpPr/>
                <p:nvPr/>
              </p:nvSpPr>
              <p:spPr>
                <a:xfrm>
                  <a:off x="2555776" y="6209521"/>
                  <a:ext cx="576064" cy="57606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3968" y="6200508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7904" y="617610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5207" y="617769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0" name="Picture 6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38810" y="620050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2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36096" y="618881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3" name="Picture 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60032" y="617610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4" name="Picture 10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30230" y="6161774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5" name="Picture 11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59612" y="617769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6" name="Picture 1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49480" y="619695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7" name="Picture 1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6" y="3786471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8" name="Picture 1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7" y="441235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9" name="Picture 1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32399" y="4941168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0" name="Picture 16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30230" y="554342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1" name="Picture 17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04377" y="879510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2" name="Picture 1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4" y="1470612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3" name="Picture 1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18739" y="2036815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4" name="Picture 20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94065" y="2654807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5" name="Picture 21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422085" y="3193282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6" name="Picture 2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94063" y="302699"/>
                  <a:ext cx="695325" cy="695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8" name="Овал 7"/>
                <p:cNvSpPr/>
                <p:nvPr/>
              </p:nvSpPr>
              <p:spPr>
                <a:xfrm>
                  <a:off x="593291" y="5987942"/>
                  <a:ext cx="324570" cy="34766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47" name="Picture 2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06215" y="594433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8" name="Picture 2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57814" y="594592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9" name="Picture 2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06415" y="596873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6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30351" y="594433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7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17749" y="5944330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2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0671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29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5618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0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51375" y="596518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6374" y="596940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07274" y="5404718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07274" y="5923007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19380" y="596518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08710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6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81400" y="5987942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7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0998" y="2308224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3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0998" y="1775895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39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68640" y="1193048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0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78952" y="561031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07274" y="470939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0998" y="4111143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93314" y="3536489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8" name="Picture 4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78952" y="2967038"/>
                  <a:ext cx="4508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4" name="Группа 3"/>
              <p:cNvGrpSpPr/>
              <p:nvPr/>
            </p:nvGrpSpPr>
            <p:grpSpPr>
              <a:xfrm>
                <a:off x="59" y="-15036"/>
                <a:ext cx="2033256" cy="1688343"/>
                <a:chOff x="59" y="-15036"/>
                <a:chExt cx="2033256" cy="1688343"/>
              </a:xfrm>
            </p:grpSpPr>
            <p:pic>
              <p:nvPicPr>
                <p:cNvPr id="1069" name="Picture 4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433" y="729498"/>
                  <a:ext cx="496789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49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7861" y="0"/>
                  <a:ext cx="493713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51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41" y="37282"/>
                  <a:ext cx="4762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52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" y="1209757"/>
                  <a:ext cx="476250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4" name="Овал 13"/>
                <p:cNvSpPr/>
                <p:nvPr/>
              </p:nvSpPr>
              <p:spPr>
                <a:xfrm>
                  <a:off x="567222" y="364443"/>
                  <a:ext cx="350639" cy="34222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77" name="Picture 53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57065" y="-15036"/>
                  <a:ext cx="47625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540825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BitService2012</cp:lastModifiedBy>
  <cp:revision>7</cp:revision>
  <dcterms:created xsi:type="dcterms:W3CDTF">2015-11-20T14:24:56Z</dcterms:created>
  <dcterms:modified xsi:type="dcterms:W3CDTF">2015-11-20T15:26:25Z</dcterms:modified>
</cp:coreProperties>
</file>