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84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63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BitService2012</cp:lastModifiedBy>
  <cp:revision>1</cp:revision>
  <dcterms:created xsi:type="dcterms:W3CDTF">2015-11-24T14:02:13Z</dcterms:created>
  <dcterms:modified xsi:type="dcterms:W3CDTF">2015-11-24T14:04:26Z</dcterms:modified>
</cp:coreProperties>
</file>