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FC9B"/>
    <a:srgbClr val="EEB4E3"/>
    <a:srgbClr val="06E831"/>
    <a:srgbClr val="A41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-33544" y="0"/>
            <a:ext cx="9177545" cy="6857999"/>
            <a:chOff x="-33544" y="0"/>
            <a:chExt cx="9177545" cy="6857999"/>
          </a:xfrm>
        </p:grpSpPr>
        <p:sp>
          <p:nvSpPr>
            <p:cNvPr id="2" name="Прямоугольный треугольник 1"/>
            <p:cNvSpPr/>
            <p:nvPr/>
          </p:nvSpPr>
          <p:spPr>
            <a:xfrm rot="5400000">
              <a:off x="20818" y="-113"/>
              <a:ext cx="2123501" cy="2123728"/>
            </a:xfrm>
            <a:prstGeom prst="rtTriangl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ый треугольник 2"/>
            <p:cNvSpPr/>
            <p:nvPr/>
          </p:nvSpPr>
          <p:spPr>
            <a:xfrm rot="16200000">
              <a:off x="7020386" y="4734385"/>
              <a:ext cx="2123501" cy="2123728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589" y="332656"/>
              <a:ext cx="666750" cy="609600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4408" y="5949280"/>
              <a:ext cx="666750" cy="609600"/>
            </a:xfrm>
            <a:prstGeom prst="rect">
              <a:avLst/>
            </a:prstGeom>
          </p:spPr>
        </p:pic>
        <p:grpSp>
          <p:nvGrpSpPr>
            <p:cNvPr id="12" name="Группа 11"/>
            <p:cNvGrpSpPr/>
            <p:nvPr/>
          </p:nvGrpSpPr>
          <p:grpSpPr>
            <a:xfrm>
              <a:off x="-33544" y="404664"/>
              <a:ext cx="8944702" cy="5993432"/>
              <a:chOff x="0" y="476672"/>
              <a:chExt cx="8944702" cy="5993432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9193" y="476672"/>
                <a:ext cx="5993432" cy="5993432"/>
              </a:xfrm>
              <a:prstGeom prst="rect">
                <a:avLst/>
              </a:prstGeom>
            </p:spPr>
          </p:pic>
          <p:pic>
            <p:nvPicPr>
              <p:cNvPr id="9" name="Рисунок 8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405885"/>
                <a:ext cx="2400286" cy="2067503"/>
              </a:xfrm>
              <a:prstGeom prst="rect">
                <a:avLst/>
              </a:prstGeom>
            </p:spPr>
          </p:pic>
          <p:pic>
            <p:nvPicPr>
              <p:cNvPr id="8" name="Рисунок 7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2F2F2"/>
                  </a:clrFrom>
                  <a:clrTo>
                    <a:srgbClr val="F2F2F2">
                      <a:alpha val="0"/>
                    </a:srgbClr>
                  </a:clrTo>
                </a:clrChange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77042" y="3212976"/>
                <a:ext cx="2267660" cy="209758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2693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33544" y="0"/>
            <a:ext cx="9177545" cy="6857999"/>
            <a:chOff x="-33544" y="0"/>
            <a:chExt cx="9177545" cy="6857999"/>
          </a:xfrm>
        </p:grpSpPr>
        <p:sp>
          <p:nvSpPr>
            <p:cNvPr id="2" name="Прямоугольный треугольник 1"/>
            <p:cNvSpPr/>
            <p:nvPr/>
          </p:nvSpPr>
          <p:spPr>
            <a:xfrm rot="5400000">
              <a:off x="20818" y="-113"/>
              <a:ext cx="2123501" cy="2123728"/>
            </a:xfrm>
            <a:prstGeom prst="rtTriangle">
              <a:avLst/>
            </a:prstGeom>
            <a:solidFill>
              <a:srgbClr val="A41C9A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ый треугольник 2"/>
            <p:cNvSpPr/>
            <p:nvPr/>
          </p:nvSpPr>
          <p:spPr>
            <a:xfrm rot="16200000">
              <a:off x="7020386" y="4734385"/>
              <a:ext cx="2123501" cy="2123728"/>
            </a:xfrm>
            <a:prstGeom prst="rtTriangle">
              <a:avLst/>
            </a:prstGeom>
            <a:solidFill>
              <a:srgbClr val="EEB4E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589" y="332656"/>
              <a:ext cx="666750" cy="609600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4408" y="5949280"/>
              <a:ext cx="666750" cy="609600"/>
            </a:xfrm>
            <a:prstGeom prst="rect">
              <a:avLst/>
            </a:prstGeom>
          </p:spPr>
        </p:pic>
        <p:grpSp>
          <p:nvGrpSpPr>
            <p:cNvPr id="12" name="Группа 11"/>
            <p:cNvGrpSpPr/>
            <p:nvPr/>
          </p:nvGrpSpPr>
          <p:grpSpPr>
            <a:xfrm>
              <a:off x="-33544" y="404664"/>
              <a:ext cx="8944702" cy="5993432"/>
              <a:chOff x="0" y="476672"/>
              <a:chExt cx="8944702" cy="5993432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9193" y="476672"/>
                <a:ext cx="5993432" cy="5993432"/>
              </a:xfrm>
              <a:prstGeom prst="rect">
                <a:avLst/>
              </a:prstGeom>
            </p:spPr>
          </p:pic>
          <p:pic>
            <p:nvPicPr>
              <p:cNvPr id="9" name="Рисунок 8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405885"/>
                <a:ext cx="2400286" cy="2067503"/>
              </a:xfrm>
              <a:prstGeom prst="rect">
                <a:avLst/>
              </a:prstGeom>
            </p:spPr>
          </p:pic>
          <p:pic>
            <p:nvPicPr>
              <p:cNvPr id="8" name="Рисунок 7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2F2F2"/>
                  </a:clrFrom>
                  <a:clrTo>
                    <a:srgbClr val="F2F2F2">
                      <a:alpha val="0"/>
                    </a:srgbClr>
                  </a:clrTo>
                </a:clrChange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77042" y="3212976"/>
                <a:ext cx="2267660" cy="209758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122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33544" y="0"/>
            <a:ext cx="9177545" cy="6857999"/>
            <a:chOff x="-33544" y="0"/>
            <a:chExt cx="9177545" cy="6857999"/>
          </a:xfrm>
        </p:grpSpPr>
        <p:sp>
          <p:nvSpPr>
            <p:cNvPr id="2" name="Прямоугольный треугольник 1"/>
            <p:cNvSpPr/>
            <p:nvPr/>
          </p:nvSpPr>
          <p:spPr>
            <a:xfrm rot="5400000">
              <a:off x="20818" y="-113"/>
              <a:ext cx="2123501" cy="2123728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ый треугольник 2"/>
            <p:cNvSpPr/>
            <p:nvPr/>
          </p:nvSpPr>
          <p:spPr>
            <a:xfrm rot="16200000">
              <a:off x="7020386" y="4734385"/>
              <a:ext cx="2123501" cy="2123728"/>
            </a:xfrm>
            <a:prstGeom prst="rtTriangle">
              <a:avLst/>
            </a:prstGeom>
            <a:solidFill>
              <a:srgbClr val="84FC9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589" y="332656"/>
              <a:ext cx="666750" cy="609600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4408" y="5949280"/>
              <a:ext cx="666750" cy="609600"/>
            </a:xfrm>
            <a:prstGeom prst="rect">
              <a:avLst/>
            </a:prstGeom>
          </p:spPr>
        </p:pic>
        <p:grpSp>
          <p:nvGrpSpPr>
            <p:cNvPr id="12" name="Группа 11"/>
            <p:cNvGrpSpPr/>
            <p:nvPr/>
          </p:nvGrpSpPr>
          <p:grpSpPr>
            <a:xfrm>
              <a:off x="-33544" y="404664"/>
              <a:ext cx="8944702" cy="5993432"/>
              <a:chOff x="0" y="476672"/>
              <a:chExt cx="8944702" cy="5993432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9193" y="476672"/>
                <a:ext cx="5993432" cy="5993432"/>
              </a:xfrm>
              <a:prstGeom prst="rect">
                <a:avLst/>
              </a:prstGeom>
            </p:spPr>
          </p:pic>
          <p:pic>
            <p:nvPicPr>
              <p:cNvPr id="9" name="Рисунок 8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405885"/>
                <a:ext cx="2400286" cy="2067503"/>
              </a:xfrm>
              <a:prstGeom prst="rect">
                <a:avLst/>
              </a:prstGeom>
            </p:spPr>
          </p:pic>
          <p:pic>
            <p:nvPicPr>
              <p:cNvPr id="8" name="Рисунок 7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2F2F2"/>
                  </a:clrFrom>
                  <a:clrTo>
                    <a:srgbClr val="F2F2F2">
                      <a:alpha val="0"/>
                    </a:srgbClr>
                  </a:clrTo>
                </a:clrChange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77042" y="3212976"/>
                <a:ext cx="2267660" cy="209758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63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33544" y="0"/>
            <a:ext cx="9177545" cy="6857999"/>
            <a:chOff x="-33544" y="0"/>
            <a:chExt cx="9177545" cy="6857999"/>
          </a:xfrm>
        </p:grpSpPr>
        <p:sp>
          <p:nvSpPr>
            <p:cNvPr id="2" name="Прямоугольный треугольник 1"/>
            <p:cNvSpPr/>
            <p:nvPr/>
          </p:nvSpPr>
          <p:spPr>
            <a:xfrm rot="5400000">
              <a:off x="20818" y="-113"/>
              <a:ext cx="2123501" cy="2123728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ый треугольник 2"/>
            <p:cNvSpPr/>
            <p:nvPr/>
          </p:nvSpPr>
          <p:spPr>
            <a:xfrm rot="16200000">
              <a:off x="7020386" y="4734385"/>
              <a:ext cx="2123501" cy="2123728"/>
            </a:xfrm>
            <a:prstGeom prst="rt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589" y="332656"/>
              <a:ext cx="666750" cy="609600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4408" y="5949280"/>
              <a:ext cx="666750" cy="609600"/>
            </a:xfrm>
            <a:prstGeom prst="rect">
              <a:avLst/>
            </a:prstGeom>
          </p:spPr>
        </p:pic>
        <p:grpSp>
          <p:nvGrpSpPr>
            <p:cNvPr id="12" name="Группа 11"/>
            <p:cNvGrpSpPr/>
            <p:nvPr/>
          </p:nvGrpSpPr>
          <p:grpSpPr>
            <a:xfrm>
              <a:off x="-33544" y="404664"/>
              <a:ext cx="8944702" cy="5993432"/>
              <a:chOff x="0" y="476672"/>
              <a:chExt cx="8944702" cy="5993432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9193" y="476672"/>
                <a:ext cx="5993432" cy="5993432"/>
              </a:xfrm>
              <a:prstGeom prst="rect">
                <a:avLst/>
              </a:prstGeom>
            </p:spPr>
          </p:pic>
          <p:pic>
            <p:nvPicPr>
              <p:cNvPr id="9" name="Рисунок 8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405885"/>
                <a:ext cx="2400286" cy="2067503"/>
              </a:xfrm>
              <a:prstGeom prst="rect">
                <a:avLst/>
              </a:prstGeom>
            </p:spPr>
          </p:pic>
          <p:pic>
            <p:nvPicPr>
              <p:cNvPr id="8" name="Рисунок 7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2F2F2"/>
                  </a:clrFrom>
                  <a:clrTo>
                    <a:srgbClr val="F2F2F2">
                      <a:alpha val="0"/>
                    </a:srgbClr>
                  </a:clrTo>
                </a:clrChange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77042" y="3212976"/>
                <a:ext cx="2267660" cy="209758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8086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33544" y="0"/>
            <a:ext cx="9177546" cy="6857998"/>
            <a:chOff x="-33544" y="0"/>
            <a:chExt cx="9177546" cy="6857998"/>
          </a:xfrm>
        </p:grpSpPr>
        <p:sp>
          <p:nvSpPr>
            <p:cNvPr id="2" name="Прямоугольный треугольник 1"/>
            <p:cNvSpPr/>
            <p:nvPr/>
          </p:nvSpPr>
          <p:spPr>
            <a:xfrm rot="5400000">
              <a:off x="20818" y="-113"/>
              <a:ext cx="2123501" cy="2123728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ый треугольник 2"/>
            <p:cNvSpPr/>
            <p:nvPr/>
          </p:nvSpPr>
          <p:spPr>
            <a:xfrm rot="16200000">
              <a:off x="7020387" y="4734384"/>
              <a:ext cx="2123501" cy="2123728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589" y="332656"/>
              <a:ext cx="666750" cy="609600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4408" y="5949280"/>
              <a:ext cx="666750" cy="609600"/>
            </a:xfrm>
            <a:prstGeom prst="rect">
              <a:avLst/>
            </a:prstGeom>
          </p:spPr>
        </p:pic>
        <p:grpSp>
          <p:nvGrpSpPr>
            <p:cNvPr id="12" name="Группа 11"/>
            <p:cNvGrpSpPr/>
            <p:nvPr/>
          </p:nvGrpSpPr>
          <p:grpSpPr>
            <a:xfrm>
              <a:off x="-33544" y="404664"/>
              <a:ext cx="8944702" cy="5993432"/>
              <a:chOff x="0" y="476672"/>
              <a:chExt cx="8944702" cy="5993432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9193" y="476672"/>
                <a:ext cx="5993432" cy="5993432"/>
              </a:xfrm>
              <a:prstGeom prst="rect">
                <a:avLst/>
              </a:prstGeom>
            </p:spPr>
          </p:pic>
          <p:pic>
            <p:nvPicPr>
              <p:cNvPr id="9" name="Рисунок 8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405885"/>
                <a:ext cx="2400286" cy="2067503"/>
              </a:xfrm>
              <a:prstGeom prst="rect">
                <a:avLst/>
              </a:prstGeom>
            </p:spPr>
          </p:pic>
          <p:pic>
            <p:nvPicPr>
              <p:cNvPr id="8" name="Рисунок 7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2F2F2"/>
                  </a:clrFrom>
                  <a:clrTo>
                    <a:srgbClr val="F2F2F2">
                      <a:alpha val="0"/>
                    </a:srgbClr>
                  </a:clrTo>
                </a:clrChange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77042" y="3212976"/>
                <a:ext cx="2267660" cy="209758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713394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BitService2012</dc:creator>
  <cp:lastModifiedBy>BitService2012</cp:lastModifiedBy>
  <cp:revision>6</cp:revision>
  <dcterms:created xsi:type="dcterms:W3CDTF">2015-11-27T10:07:41Z</dcterms:created>
  <dcterms:modified xsi:type="dcterms:W3CDTF">2015-11-27T11:42:57Z</dcterms:modified>
</cp:coreProperties>
</file>