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84F6E-393C-4232-A843-E3E56E62C07B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AFC75-0BE6-468F-A1A2-B1A36964083A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hemica-book.ucoz.ru/index/poleznye_tablicy/0-32" TargetMode="External"/><Relationship Id="rId2" Type="http://schemas.openxmlformats.org/officeDocument/2006/relationships/hyperlink" Target="http://www.belgim.by/news/?&amp;newsname=8_fevralya_2009_g_ispolnilos_175_let_so_dnya_rojdeniya_di_mendeleev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Тема урока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44824"/>
            <a:ext cx="8784976" cy="405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dirty="0" smtClean="0"/>
              <a:t>Периодическая система Д. И. Менделеева.</a:t>
            </a:r>
          </a:p>
          <a:p>
            <a:pPr marL="0" indent="0">
              <a:buNone/>
            </a:pPr>
            <a:r>
              <a:rPr lang="ru-RU" sz="5400" dirty="0" smtClean="0"/>
              <a:t>Знаки химических элементов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05982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811030" cy="924475"/>
          </a:xfrm>
        </p:spPr>
        <p:txBody>
          <a:bodyPr/>
          <a:lstStyle/>
          <a:p>
            <a:r>
              <a:rPr lang="ru-RU" dirty="0"/>
              <a:t>Названия химических элементов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5) В честь ученых: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Кюрий;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Эйнштейний;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/>
              <a:t>Лоуренсий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044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Картинка 3 из 1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" y="332656"/>
            <a:ext cx="9139149" cy="627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8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Картинка 3 из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3465"/>
            <a:ext cx="9070132" cy="394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9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Картинка 5 из 1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252520" cy="638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2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Домашние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807361"/>
            <a:ext cx="7811029" cy="405143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П.4 пересказ;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У</a:t>
            </a:r>
            <a:r>
              <a:rPr lang="ru-RU" sz="2400" dirty="0" smtClean="0"/>
              <a:t>пражнение 5(письменно);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Таблица №1 стр.31-32 наизусть;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Приготовить карточки с химическими элементами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6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 из интернета: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844824"/>
            <a:ext cx="79928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hlinkClick r:id="rId2"/>
              </a:rPr>
              <a:t>http://www.belgim.by/news/?&amp;newsname=8_fevralya_2009_g_ispolnilos_175_let_so_dnya_rojdeniya_di_mendeleeva</a:t>
            </a:r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hlinkClick r:id="rId3"/>
              </a:rPr>
              <a:t>http://chemica-book.ucoz.ru/index/poleznye_tablicy/0-32</a:t>
            </a:r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http://lycee3vlg.narod.ru/SCIENCE/d_ch_berts.htm</a:t>
            </a:r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http://goldprop02.h1.ru/Path-ZS-box/1662-jak-tabMend-ZS-2.htm</a:t>
            </a:r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http://www.newslab.ru/blog/310806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5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а 36 из 372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51424"/>
            <a:ext cx="5004048" cy="689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2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настя\Pictures\img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3010"/>
            <a:ext cx="9110642" cy="284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54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75724"/>
            <a:ext cx="8568952" cy="924475"/>
          </a:xfrm>
        </p:spPr>
        <p:txBody>
          <a:bodyPr/>
          <a:lstStyle/>
          <a:p>
            <a:r>
              <a:rPr lang="ru-RU" sz="2400" b="1" dirty="0" smtClean="0"/>
              <a:t>Й. Берцелиус предложил в качестве химических символов использовать начальные буквы латинских названий химических элементов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Картинка 19 из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99761"/>
            <a:ext cx="4225169" cy="464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2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символы: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H – </a:t>
            </a:r>
            <a:r>
              <a:rPr lang="en-US" sz="3600" dirty="0" err="1" smtClean="0"/>
              <a:t>Hydrogenium</a:t>
            </a:r>
            <a:r>
              <a:rPr lang="en-US" sz="3600" dirty="0" smtClean="0"/>
              <a:t> </a:t>
            </a:r>
            <a:r>
              <a:rPr lang="ru-RU" sz="3600" dirty="0" smtClean="0"/>
              <a:t>(водород)</a:t>
            </a:r>
          </a:p>
          <a:p>
            <a:pPr marL="0" indent="0">
              <a:buNone/>
            </a:pPr>
            <a:r>
              <a:rPr lang="en-US" sz="3600" dirty="0" smtClean="0"/>
              <a:t>Cu – Cuprum </a:t>
            </a:r>
            <a:r>
              <a:rPr lang="ru-RU" sz="3600" dirty="0" smtClean="0"/>
              <a:t>(медь)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108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22998" cy="924475"/>
          </a:xfrm>
        </p:spPr>
        <p:txBody>
          <a:bodyPr/>
          <a:lstStyle/>
          <a:p>
            <a:r>
              <a:rPr lang="ru-RU" dirty="0" smtClean="0"/>
              <a:t>Названия химических элементов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807361"/>
            <a:ext cx="7739021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1)Отражение свойств: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Водород - рождающий воду;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Фосфор – несущий свет;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Кислород – рождающий кислоты.</a:t>
            </a:r>
          </a:p>
          <a:p>
            <a:pPr>
              <a:buAutoNum type="arabicParenR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04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8134558" cy="924475"/>
          </a:xfrm>
        </p:spPr>
        <p:txBody>
          <a:bodyPr/>
          <a:lstStyle/>
          <a:p>
            <a:r>
              <a:rPr lang="ru-RU" dirty="0"/>
              <a:t>Названия химических элементов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 smtClean="0"/>
              <a:t>2) В честь небесных  тел: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Селен  - Селена (луна);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Теллур – </a:t>
            </a:r>
            <a:r>
              <a:rPr lang="ru-RU" sz="3200" dirty="0" err="1" smtClean="0"/>
              <a:t>Теллурис</a:t>
            </a:r>
            <a:r>
              <a:rPr lang="ru-RU" sz="3200" dirty="0" smtClean="0"/>
              <a:t> (Земля).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163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/>
          <a:lstStyle/>
          <a:p>
            <a:r>
              <a:rPr lang="ru-RU" dirty="0"/>
              <a:t>Названия химических элементов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3) Заимствованы из мифологии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Тантал (сын </a:t>
            </a:r>
            <a:r>
              <a:rPr lang="ru-RU" sz="3200" dirty="0"/>
              <a:t>З</a:t>
            </a:r>
            <a:r>
              <a:rPr lang="ru-RU" sz="3200" dirty="0" smtClean="0"/>
              <a:t>евса)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555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811030" cy="924475"/>
          </a:xfrm>
        </p:spPr>
        <p:txBody>
          <a:bodyPr/>
          <a:lstStyle/>
          <a:p>
            <a:r>
              <a:rPr lang="ru-RU" dirty="0"/>
              <a:t>Названия химических элементов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4) В честь государств: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Германий (Германия);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Галлий (Франция);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Полоний (Польша).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044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TC101972873[[fn=Лето]]</Template>
  <TotalTime>45</TotalTime>
  <Words>176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Summer</vt:lpstr>
      <vt:lpstr>Тема урока</vt:lpstr>
      <vt:lpstr>Презентация PowerPoint</vt:lpstr>
      <vt:lpstr>Презентация PowerPoint</vt:lpstr>
      <vt:lpstr>Й. Берцелиус предложил в качестве химических символов использовать начальные буквы латинских названий химических элементов</vt:lpstr>
      <vt:lpstr>Химические символы:</vt:lpstr>
      <vt:lpstr>Названия химических элементов</vt:lpstr>
      <vt:lpstr>Названия химических элементов</vt:lpstr>
      <vt:lpstr>Названия химических элементов</vt:lpstr>
      <vt:lpstr>Названия химических элементов</vt:lpstr>
      <vt:lpstr>Названия химических элементов</vt:lpstr>
      <vt:lpstr>Презентация PowerPoint</vt:lpstr>
      <vt:lpstr>Презентация PowerPoint</vt:lpstr>
      <vt:lpstr>Презентация PowerPoint</vt:lpstr>
      <vt:lpstr>Домашние задание</vt:lpstr>
      <vt:lpstr>Материал из интернета: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настя</dc:creator>
  <cp:lastModifiedBy>настя</cp:lastModifiedBy>
  <cp:revision>5</cp:revision>
  <dcterms:created xsi:type="dcterms:W3CDTF">2011-09-08T14:01:46Z</dcterms:created>
  <dcterms:modified xsi:type="dcterms:W3CDTF">2011-09-08T14:46:47Z</dcterms:modified>
</cp:coreProperties>
</file>