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4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" y="0"/>
            <a:ext cx="9096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"/>
            <a:ext cx="9144000" cy="68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5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2"/>
            <a:ext cx="9144000" cy="6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09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BitService2012</cp:lastModifiedBy>
  <cp:revision>2</cp:revision>
  <dcterms:created xsi:type="dcterms:W3CDTF">2015-11-21T02:53:52Z</dcterms:created>
  <dcterms:modified xsi:type="dcterms:W3CDTF">2015-11-21T03:32:44Z</dcterms:modified>
</cp:coreProperties>
</file>