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78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1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BitService2012</cp:lastModifiedBy>
  <cp:revision>2</cp:revision>
  <dcterms:created xsi:type="dcterms:W3CDTF">2015-11-21T14:19:01Z</dcterms:created>
  <dcterms:modified xsi:type="dcterms:W3CDTF">2015-11-21T14:27:32Z</dcterms:modified>
</cp:coreProperties>
</file>