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4"/>
            <a:ext cx="9144000" cy="683375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7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4"/>
            <a:ext cx="9144000" cy="68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733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BitService2012</cp:lastModifiedBy>
  <cp:revision>2</cp:revision>
  <dcterms:created xsi:type="dcterms:W3CDTF">2015-11-23T10:19:03Z</dcterms:created>
  <dcterms:modified xsi:type="dcterms:W3CDTF">2015-11-23T10:21:08Z</dcterms:modified>
</cp:coreProperties>
</file>