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-132465" y="-59340"/>
            <a:ext cx="9474730" cy="7026084"/>
            <a:chOff x="-159604" y="-37461"/>
            <a:chExt cx="9474730" cy="7026084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88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8520" y="-32310"/>
              <a:ext cx="9361040" cy="6989701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grpSp>
          <p:nvGrpSpPr>
            <p:cNvPr id="4" name="Группа 3"/>
            <p:cNvGrpSpPr/>
            <p:nvPr/>
          </p:nvGrpSpPr>
          <p:grpSpPr>
            <a:xfrm>
              <a:off x="145604" y="-37461"/>
              <a:ext cx="4565482" cy="430269"/>
              <a:chOff x="204137" y="-45466"/>
              <a:chExt cx="4565482" cy="430269"/>
            </a:xfrm>
          </p:grpSpPr>
          <p:sp>
            <p:nvSpPr>
              <p:cNvPr id="3" name="Блок-схема: сопоставление 2"/>
              <p:cNvSpPr/>
              <p:nvPr/>
            </p:nvSpPr>
            <p:spPr>
              <a:xfrm>
                <a:off x="204137" y="-6669"/>
                <a:ext cx="576064" cy="292958"/>
              </a:xfrm>
              <a:prstGeom prst="flowChartCollate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568" y="-32310"/>
                <a:ext cx="701675" cy="4079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59632" y="-45465"/>
                <a:ext cx="701675" cy="4079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-45216"/>
                <a:ext cx="701675" cy="4079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0" name="Picture 6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1760" y="-45216"/>
                <a:ext cx="701675" cy="4079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1" name="Picture 7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87824" y="-45216"/>
                <a:ext cx="701675" cy="4079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2" name="Picture 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19488" y="-45466"/>
                <a:ext cx="701675" cy="4079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3" name="Picture 9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7944" y="-23184"/>
                <a:ext cx="701675" cy="4079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2760" y="-3464"/>
              <a:ext cx="4627563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6787826" y="2395790"/>
              <a:ext cx="4627563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6" name="Picture 1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9604" y="269876"/>
              <a:ext cx="427037" cy="4627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523" y="6561585"/>
              <a:ext cx="4627563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8" name="Picture 1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6437" y="6561586"/>
              <a:ext cx="4627563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7" name="Группа 6"/>
            <p:cNvGrpSpPr/>
            <p:nvPr/>
          </p:nvGrpSpPr>
          <p:grpSpPr>
            <a:xfrm>
              <a:off x="-141765" y="4792235"/>
              <a:ext cx="409199" cy="1934635"/>
              <a:chOff x="-142977" y="4653136"/>
              <a:chExt cx="409199" cy="1934635"/>
            </a:xfrm>
          </p:grpSpPr>
          <p:pic>
            <p:nvPicPr>
              <p:cNvPr id="1039" name="Picture 15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85434" y="4796805"/>
                <a:ext cx="695325" cy="4079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0" name="Picture 16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1766" y="5229200"/>
                <a:ext cx="407987" cy="6953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1" name="Picture 17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977" y="5892446"/>
                <a:ext cx="407987" cy="6953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042" name="Picture 18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4533" y="4792235"/>
              <a:ext cx="407987" cy="1938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50814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-132465" y="-59340"/>
            <a:ext cx="9474730" cy="7026084"/>
            <a:chOff x="-159604" y="-37461"/>
            <a:chExt cx="9474730" cy="7026084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88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8520" y="-32310"/>
              <a:ext cx="9361040" cy="6989701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grpSp>
          <p:nvGrpSpPr>
            <p:cNvPr id="4" name="Группа 3"/>
            <p:cNvGrpSpPr/>
            <p:nvPr/>
          </p:nvGrpSpPr>
          <p:grpSpPr>
            <a:xfrm>
              <a:off x="145604" y="-37461"/>
              <a:ext cx="4565482" cy="430269"/>
              <a:chOff x="204137" y="-45466"/>
              <a:chExt cx="4565482" cy="430269"/>
            </a:xfrm>
          </p:grpSpPr>
          <p:sp>
            <p:nvSpPr>
              <p:cNvPr id="3" name="Блок-схема: сопоставление 2"/>
              <p:cNvSpPr/>
              <p:nvPr/>
            </p:nvSpPr>
            <p:spPr>
              <a:xfrm>
                <a:off x="204137" y="-6669"/>
                <a:ext cx="576064" cy="292958"/>
              </a:xfrm>
              <a:prstGeom prst="flowChartCollate">
                <a:avLst/>
              </a:prstGeom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3568" y="-32310"/>
                <a:ext cx="701675" cy="4079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59632" y="-45465"/>
                <a:ext cx="701675" cy="4079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35696" y="-45216"/>
                <a:ext cx="701675" cy="4079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0" name="Picture 6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11760" y="-45216"/>
                <a:ext cx="701675" cy="4079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1" name="Picture 7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87824" y="-45216"/>
                <a:ext cx="701675" cy="4079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2" name="Picture 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19488" y="-45466"/>
                <a:ext cx="701675" cy="4079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3" name="Picture 9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7944" y="-23184"/>
                <a:ext cx="701675" cy="4079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034" name="Picture 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2760" y="-3464"/>
              <a:ext cx="4627563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6787826" y="2395790"/>
              <a:ext cx="4627563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6" name="Picture 1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9604" y="269876"/>
              <a:ext cx="427037" cy="4627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7" name="Picture 1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523" y="6561585"/>
              <a:ext cx="4627563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8" name="Picture 1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6437" y="6561586"/>
              <a:ext cx="4627563" cy="4270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7" name="Группа 6"/>
            <p:cNvGrpSpPr/>
            <p:nvPr/>
          </p:nvGrpSpPr>
          <p:grpSpPr>
            <a:xfrm>
              <a:off x="-141765" y="4792235"/>
              <a:ext cx="409199" cy="1934635"/>
              <a:chOff x="-142977" y="4653136"/>
              <a:chExt cx="409199" cy="1934635"/>
            </a:xfrm>
          </p:grpSpPr>
          <p:pic>
            <p:nvPicPr>
              <p:cNvPr id="1039" name="Picture 15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5400000">
                <a:off x="-285434" y="4796805"/>
                <a:ext cx="695325" cy="4079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0" name="Picture 16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1766" y="5229200"/>
                <a:ext cx="407987" cy="6953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41" name="Picture 17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42977" y="5892446"/>
                <a:ext cx="407987" cy="69532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042" name="Picture 18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44533" y="4792235"/>
              <a:ext cx="407987" cy="1938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65363021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BitService2012</cp:lastModifiedBy>
  <cp:revision>5</cp:revision>
  <dcterms:created xsi:type="dcterms:W3CDTF">2015-11-22T07:08:07Z</dcterms:created>
  <dcterms:modified xsi:type="dcterms:W3CDTF">2015-11-22T07:53:50Z</dcterms:modified>
</cp:coreProperties>
</file>