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72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9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94000"/>
                <a:satMod val="160000"/>
                <a:lumMod val="160000"/>
              </a:schemeClr>
            </a:gs>
            <a:gs pos="29000">
              <a:schemeClr val="bg2">
                <a:tint val="94000"/>
                <a:shade val="94000"/>
                <a:satMod val="160000"/>
                <a:lumMod val="130000"/>
              </a:schemeClr>
            </a:gs>
            <a:gs pos="100000">
              <a:schemeClr val="bg2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22.11.2015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862"/>
            </a:avLst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583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48DD4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862"/>
            </a:avLst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181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48DD4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theme1.xml><?xml version="1.0" encoding="utf-8"?>
<a:theme xmlns:a="http://schemas.openxmlformats.org/drawingml/2006/main" name="Воздушный поток">
  <a:themeElements>
    <a:clrScheme name="Другая 1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0000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510</TotalTime>
  <Words>0</Words>
  <Application>Microsoft Office PowerPoint</Application>
  <PresentationFormat>Экран (4:3)</PresentationFormat>
  <Paragraphs>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Воздушный поток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BitService2012</cp:lastModifiedBy>
  <cp:revision>52</cp:revision>
  <dcterms:created xsi:type="dcterms:W3CDTF">2012-12-13T13:19:18Z</dcterms:created>
  <dcterms:modified xsi:type="dcterms:W3CDTF">2015-11-22T07:51:45Z</dcterms:modified>
</cp:coreProperties>
</file>