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56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6B7BE-93D8-4522-BA8D-717425E7B32A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509EB-BDF2-4DAD-A986-3C2B3F222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216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E36A-3E9A-4822-AEFA-A293853577F8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E8C7-C1B6-411B-A67C-ECF8E724DDF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E36A-3E9A-4822-AEFA-A293853577F8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E8C7-C1B6-411B-A67C-ECF8E724DD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E36A-3E9A-4822-AEFA-A293853577F8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E8C7-C1B6-411B-A67C-ECF8E724DD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E36A-3E9A-4822-AEFA-A293853577F8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E8C7-C1B6-411B-A67C-ECF8E724DDF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E36A-3E9A-4822-AEFA-A293853577F8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E8C7-C1B6-411B-A67C-ECF8E724DD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E36A-3E9A-4822-AEFA-A293853577F8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E8C7-C1B6-411B-A67C-ECF8E724DDF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E36A-3E9A-4822-AEFA-A293853577F8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E8C7-C1B6-411B-A67C-ECF8E724DDF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E36A-3E9A-4822-AEFA-A293853577F8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E8C7-C1B6-411B-A67C-ECF8E724DD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E36A-3E9A-4822-AEFA-A293853577F8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E8C7-C1B6-411B-A67C-ECF8E724DD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E36A-3E9A-4822-AEFA-A293853577F8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E8C7-C1B6-411B-A67C-ECF8E724DD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E36A-3E9A-4822-AEFA-A293853577F8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E8C7-C1B6-411B-A67C-ECF8E724DDF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394E36A-3E9A-4822-AEFA-A293853577F8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DDE8C7-C1B6-411B-A67C-ECF8E724DDF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0" y="1371600"/>
            <a:ext cx="416052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00072" y="1921694"/>
            <a:ext cx="419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С.Я. Маршак.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Кот и лодыри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5880" y="260648"/>
            <a:ext cx="8126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Что мы сегодня узнаем ?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34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1"/>
            <a:ext cx="3523944" cy="28083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324" y="3140968"/>
            <a:ext cx="3528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</a:rPr>
              <a:t>кот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16" y="2852936"/>
            <a:ext cx="4992216" cy="28081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5976" y="5949280"/>
            <a:ext cx="41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</a:rPr>
              <a:t>кит</a:t>
            </a:r>
            <a:endParaRPr lang="ru-RU"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4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7757368" cy="51531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5733256"/>
            <a:ext cx="7253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</a:rPr>
              <a:t>кузнец</a:t>
            </a:r>
            <a:endParaRPr lang="ru-RU"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63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39665"/>
            <a:ext cx="6264696" cy="630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276872"/>
            <a:ext cx="2808312" cy="419151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399153" y="3728212"/>
            <a:ext cx="1008112" cy="936104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904550" y="2636912"/>
            <a:ext cx="1008112" cy="93610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706185" y="1520788"/>
            <a:ext cx="1008112" cy="936104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210241" y="495552"/>
            <a:ext cx="1008112" cy="936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396324" y="116632"/>
            <a:ext cx="1008112" cy="93610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52020" y="100870"/>
            <a:ext cx="1008112" cy="936104"/>
          </a:xfrm>
          <a:prstGeom prst="ellipse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156176" y="495552"/>
            <a:ext cx="1008112" cy="936104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660232" y="1553224"/>
            <a:ext cx="1008112" cy="936104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190844" y="2608459"/>
            <a:ext cx="1008112" cy="936104"/>
          </a:xfrm>
          <a:prstGeom prst="ellipse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408606" y="3933056"/>
            <a:ext cx="939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мак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04550" y="2852936"/>
            <a:ext cx="973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са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904550" y="1727230"/>
            <a:ext cx="651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ни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408606" y="642806"/>
            <a:ext cx="668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ки</a:t>
            </a:r>
            <a:endParaRPr lang="ru-RU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563888" y="33265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но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932040" y="33265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ло</a:t>
            </a:r>
            <a:endParaRPr lang="ru-RU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206543" y="701994"/>
            <a:ext cx="829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то</a:t>
            </a:r>
            <a:endParaRPr lang="ru-RU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712234" y="1753652"/>
            <a:ext cx="973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ку</a:t>
            </a:r>
            <a:endParaRPr lang="ru-RU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298856" y="284335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лак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05507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2" y="476672"/>
            <a:ext cx="2664296" cy="39165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440" y="2991804"/>
            <a:ext cx="5040560" cy="38317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92268"/>
            <a:ext cx="4248472" cy="28252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3848" y="332656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1"/>
                </a:solidFill>
              </a:rPr>
              <a:t>Клоуны: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47667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Карандаш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9592" y="1002257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Никулин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38328" y="1628800"/>
            <a:ext cx="183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Попов</a:t>
            </a:r>
            <a:endParaRPr lang="ru-RU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3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4752528" cy="38724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13098"/>
            <a:ext cx="4283968" cy="47449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4485548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Клоун - Куклачёв</a:t>
            </a:r>
            <a:endParaRPr lang="ru-RU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4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92696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</a:rPr>
              <a:t>Что же нового узнали?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2234481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1"/>
                </a:solidFill>
              </a:rPr>
              <a:t>Букв</a:t>
            </a:r>
            <a:r>
              <a:rPr lang="ru-RU" sz="5400" b="1" dirty="0">
                <a:solidFill>
                  <a:schemeClr val="accent1"/>
                </a:solidFill>
              </a:rPr>
              <a:t>ы</a:t>
            </a:r>
            <a:r>
              <a:rPr lang="ru-RU" sz="5400" dirty="0" smtClean="0"/>
              <a:t> </a:t>
            </a:r>
            <a:r>
              <a:rPr lang="ru-RU" sz="5400" b="1" dirty="0" smtClean="0">
                <a:solidFill>
                  <a:schemeClr val="accent1"/>
                </a:solidFill>
              </a:rPr>
              <a:t>«К» и «к»</a:t>
            </a:r>
            <a:endParaRPr lang="ru-RU" sz="5400" b="1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3924652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1"/>
                </a:solidFill>
              </a:rPr>
              <a:t>Звуки </a:t>
            </a:r>
            <a:r>
              <a:rPr lang="en-US" sz="5400" b="1" dirty="0" smtClean="0">
                <a:solidFill>
                  <a:schemeClr val="accent1"/>
                </a:solidFill>
              </a:rPr>
              <a:t>[</a:t>
            </a:r>
            <a:r>
              <a:rPr lang="ru-RU" sz="5400" b="1" dirty="0" smtClean="0">
                <a:solidFill>
                  <a:schemeClr val="accent1"/>
                </a:solidFill>
              </a:rPr>
              <a:t>к</a:t>
            </a:r>
            <a:r>
              <a:rPr lang="en-US" sz="5400" b="1" dirty="0" smtClean="0">
                <a:solidFill>
                  <a:schemeClr val="accent1"/>
                </a:solidFill>
              </a:rPr>
              <a:t>]</a:t>
            </a:r>
            <a:r>
              <a:rPr lang="ru-RU" sz="5400" b="1" dirty="0" smtClean="0">
                <a:solidFill>
                  <a:schemeClr val="accent1"/>
                </a:solidFill>
              </a:rPr>
              <a:t>, </a:t>
            </a:r>
            <a:r>
              <a:rPr lang="en-US" sz="5400" b="1" dirty="0" smtClean="0">
                <a:solidFill>
                  <a:schemeClr val="accent1"/>
                </a:solidFill>
              </a:rPr>
              <a:t>[</a:t>
            </a:r>
            <a:r>
              <a:rPr lang="ru-RU" sz="5400" b="1" dirty="0" smtClean="0">
                <a:solidFill>
                  <a:schemeClr val="accent1"/>
                </a:solidFill>
              </a:rPr>
              <a:t>к’</a:t>
            </a:r>
            <a:r>
              <a:rPr lang="en-US" sz="5400" b="1" dirty="0" smtClean="0">
                <a:solidFill>
                  <a:schemeClr val="accent1"/>
                </a:solidFill>
              </a:rPr>
              <a:t>]</a:t>
            </a:r>
            <a:endParaRPr lang="ru-RU" sz="5400" b="1" dirty="0">
              <a:solidFill>
                <a:schemeClr val="accent1"/>
              </a:solidFill>
            </a:endParaRPr>
          </a:p>
        </p:txBody>
      </p:sp>
      <p:pic>
        <p:nvPicPr>
          <p:cNvPr id="5" name="003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8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09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54</TotalTime>
  <Words>54</Words>
  <Application>Microsoft Office PowerPoint</Application>
  <PresentationFormat>Экран (4:3)</PresentationFormat>
  <Paragraphs>23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2014-10-28T16:23:25Z</dcterms:created>
  <dcterms:modified xsi:type="dcterms:W3CDTF">2014-10-28T17:24:57Z</dcterms:modified>
</cp:coreProperties>
</file>