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6595" autoAdjust="0"/>
  </p:normalViewPr>
  <p:slideViewPr>
    <p:cSldViewPr>
      <p:cViewPr>
        <p:scale>
          <a:sx n="100" d="100"/>
          <a:sy n="100" d="100"/>
        </p:scale>
        <p:origin x="-516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822C7-F08A-4CC0-A4ED-3DF86BAEB4DB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EAC2E-AD84-4EFE-869B-F39F00906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142976" y="5072074"/>
            <a:ext cx="4102224" cy="928694"/>
          </a:xfrm>
        </p:spPr>
        <p:txBody>
          <a:bodyPr>
            <a:normAutofit/>
          </a:bodyPr>
          <a:lstStyle/>
          <a:p>
            <a:pPr algn="ctr"/>
            <a:endParaRPr lang="ru-RU" sz="2400" dirty="0" smtClean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8563004" cy="58521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tt-RU" sz="5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t-RU" sz="5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tt-RU" sz="5400" b="1" dirty="0" smtClean="0">
                <a:solidFill>
                  <a:srgbClr val="FF0000"/>
                </a:solidFill>
              </a:rPr>
              <a:t>Татар халык </a:t>
            </a:r>
            <a:r>
              <a:rPr lang="tt-RU" sz="5400" b="1" dirty="0" smtClean="0">
                <a:solidFill>
                  <a:srgbClr val="00B050"/>
                </a:solidFill>
              </a:rPr>
              <a:t>ризыклары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571480"/>
            <a:ext cx="4097660" cy="571504"/>
          </a:xfrm>
        </p:spPr>
        <p:txBody>
          <a:bodyPr>
            <a:normAutofit/>
          </a:bodyPr>
          <a:lstStyle/>
          <a:p>
            <a:pPr algn="ctr"/>
            <a:r>
              <a:rPr lang="tt-RU" sz="2800" dirty="0" smtClean="0">
                <a:solidFill>
                  <a:srgbClr val="FF0000"/>
                </a:solidFill>
              </a:rPr>
              <a:t>Коймак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4876" y="1142984"/>
            <a:ext cx="4097660" cy="52864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err="1" smtClean="0">
                <a:solidFill>
                  <a:srgbClr val="FF0000"/>
                </a:solidFill>
              </a:rPr>
              <a:t>Коймак</a:t>
            </a:r>
            <a:r>
              <a:rPr lang="ru-RU" sz="2400" dirty="0" smtClean="0">
                <a:solidFill>
                  <a:srgbClr val="FF0000"/>
                </a:solidFill>
              </a:rPr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– татар </a:t>
            </a:r>
            <a:r>
              <a:rPr lang="ru-RU" sz="2400" dirty="0" err="1" smtClean="0">
                <a:solidFill>
                  <a:srgbClr val="0070C0"/>
                </a:solidFill>
              </a:rPr>
              <a:t>милли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ризыгы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  <a:r>
              <a:rPr lang="ru-RU" sz="2400" dirty="0" err="1" smtClean="0">
                <a:solidFill>
                  <a:srgbClr val="0070C0"/>
                </a:solidFill>
              </a:rPr>
              <a:t>Сыек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камырдан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эшләнә.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Түгәрәк формалы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  <a:r>
              <a:rPr lang="ru-RU" sz="2400" dirty="0" err="1" smtClean="0">
                <a:solidFill>
                  <a:srgbClr val="0070C0"/>
                </a:solidFill>
              </a:rPr>
              <a:t>Татарларда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коймакларны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чәйгә </a:t>
            </a:r>
            <a:r>
              <a:rPr lang="ru-RU" sz="2400" dirty="0" err="1" smtClean="0">
                <a:solidFill>
                  <a:srgbClr val="0070C0"/>
                </a:solidFill>
              </a:rPr>
              <a:t>чыгаралар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1800" dirty="0" smtClean="0"/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3074" name="Picture 2" descr="C:\Users\света\Desktop\big_koyma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571480"/>
            <a:ext cx="3857652" cy="3159284"/>
          </a:xfrm>
          <a:prstGeom prst="rect">
            <a:avLst/>
          </a:prstGeom>
          <a:noFill/>
        </p:spPr>
      </p:pic>
      <p:pic>
        <p:nvPicPr>
          <p:cNvPr id="3075" name="Picture 3" descr="C:\Users\света\Desktop\200px-Heap_of_pancakes_in_Swed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3570008" cy="2695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428604"/>
            <a:ext cx="366471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</a:t>
            </a:r>
            <a:r>
              <a:rPr lang="tt-RU" sz="2800" dirty="0" smtClean="0">
                <a:solidFill>
                  <a:srgbClr val="FF0000"/>
                </a:solidFill>
              </a:rPr>
              <a:t>әк-чәк.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3438" y="1142984"/>
            <a:ext cx="4286280" cy="5429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 smtClean="0">
                <a:solidFill>
                  <a:srgbClr val="FF0000"/>
                </a:solidFill>
              </a:rPr>
              <a:t>Чәк-чәк</a:t>
            </a:r>
            <a:r>
              <a:rPr lang="ru-RU" sz="2400" dirty="0" err="1" smtClean="0">
                <a:solidFill>
                  <a:srgbClr val="FF0000"/>
                </a:solidFill>
              </a:rPr>
              <a:t>,</a:t>
            </a:r>
            <a:r>
              <a:rPr lang="ru-RU" sz="2400" dirty="0" err="1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татар </a:t>
            </a:r>
            <a:r>
              <a:rPr lang="ru-RU" sz="2400" dirty="0" err="1" smtClean="0">
                <a:solidFill>
                  <a:srgbClr val="0070C0"/>
                </a:solidFill>
              </a:rPr>
              <a:t>халкының бәйрәм </a:t>
            </a:r>
            <a:r>
              <a:rPr lang="ru-RU" sz="2400" dirty="0" err="1" smtClean="0">
                <a:solidFill>
                  <a:srgbClr val="0070C0"/>
                </a:solidFill>
              </a:rPr>
              <a:t>ризыгы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t-RU" sz="2400" dirty="0" smtClean="0">
                <a:solidFill>
                  <a:srgbClr val="0070C0"/>
                </a:solidFill>
              </a:rPr>
              <a:t>Вак-вак  </a:t>
            </a:r>
            <a:r>
              <a:rPr lang="tt-RU" sz="2400" dirty="0" smtClean="0">
                <a:solidFill>
                  <a:srgbClr val="0070C0"/>
                </a:solidFill>
              </a:rPr>
              <a:t>итеп </a:t>
            </a:r>
            <a:r>
              <a:rPr lang="tt-RU" sz="2400" dirty="0" smtClean="0">
                <a:solidFill>
                  <a:srgbClr val="0070C0"/>
                </a:solidFill>
              </a:rPr>
              <a:t>кисәләр, аны таудай өяләр</a:t>
            </a:r>
            <a:r>
              <a:rPr lang="tt-RU" sz="2400" dirty="0" smtClean="0">
                <a:solidFill>
                  <a:srgbClr val="0070C0"/>
                </a:solidFill>
              </a:rPr>
              <a:t>,</a:t>
            </a:r>
            <a:r>
              <a:rPr lang="tt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бал </a:t>
            </a:r>
            <a:r>
              <a:rPr lang="ru-RU" sz="2400" dirty="0" err="1" smtClean="0">
                <a:solidFill>
                  <a:srgbClr val="0070C0"/>
                </a:solidFill>
              </a:rPr>
              <a:t>белән катыралар</a:t>
            </a:r>
            <a:r>
              <a:rPr lang="ru-RU" sz="2400" dirty="0" smtClean="0">
                <a:solidFill>
                  <a:srgbClr val="0070C0"/>
                </a:solidFill>
              </a:rPr>
              <a:t>. 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5" name="Picture 2" descr="C:\Users\света\Desktop\1524970-a7771b94e1a8dfe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714776" cy="236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света\Desktop\450429-36895626d706d8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107506"/>
            <a:ext cx="2428892" cy="36433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428604"/>
            <a:ext cx="3383280" cy="714380"/>
          </a:xfrm>
        </p:spPr>
        <p:txBody>
          <a:bodyPr>
            <a:normAutofit/>
          </a:bodyPr>
          <a:lstStyle/>
          <a:p>
            <a:pPr algn="ctr"/>
            <a:r>
              <a:rPr lang="tt-RU" sz="2800" dirty="0" smtClean="0">
                <a:solidFill>
                  <a:srgbClr val="FF0000"/>
                </a:solidFill>
              </a:rPr>
              <a:t>Өчпочмак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214423"/>
            <a:ext cx="3383280" cy="50006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 smtClean="0">
                <a:solidFill>
                  <a:srgbClr val="FF0000"/>
                </a:solidFill>
              </a:rPr>
              <a:t>Өчпочмак</a:t>
            </a:r>
            <a:r>
              <a:rPr lang="ru-RU" sz="2400" dirty="0" err="1" smtClean="0"/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– татар </a:t>
            </a:r>
            <a:r>
              <a:rPr lang="ru-RU" sz="2400" dirty="0" err="1" smtClean="0">
                <a:solidFill>
                  <a:srgbClr val="0070C0"/>
                </a:solidFill>
              </a:rPr>
              <a:t>милли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ризыгы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  <a:r>
              <a:rPr lang="ru-RU" sz="2400" dirty="0" err="1" smtClean="0">
                <a:solidFill>
                  <a:srgbClr val="0070C0"/>
                </a:solidFill>
              </a:rPr>
              <a:t>Камыр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эченә </a:t>
            </a:r>
            <a:r>
              <a:rPr lang="ru-RU" sz="2400" dirty="0" err="1" smtClean="0">
                <a:solidFill>
                  <a:srgbClr val="0070C0"/>
                </a:solidFill>
              </a:rPr>
              <a:t>сарык</a:t>
            </a:r>
            <a:r>
              <a:rPr lang="ru-RU" sz="2400" dirty="0" smtClean="0">
                <a:solidFill>
                  <a:srgbClr val="0070C0"/>
                </a:solidFill>
              </a:rPr>
              <a:t> (</a:t>
            </a:r>
            <a:r>
              <a:rPr lang="ru-RU" sz="2400" dirty="0" err="1" smtClean="0">
                <a:solidFill>
                  <a:srgbClr val="0070C0"/>
                </a:solidFill>
              </a:rPr>
              <a:t>шулай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ук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каз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сыер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</a:rPr>
              <a:t>ите</a:t>
            </a:r>
            <a:r>
              <a:rPr lang="ru-RU" sz="2400" dirty="0" smtClean="0">
                <a:solidFill>
                  <a:srgbClr val="0070C0"/>
                </a:solidFill>
              </a:rPr>
              <a:t>, </a:t>
            </a:r>
            <a:r>
              <a:rPr lang="ru-RU" sz="2400" dirty="0" err="1" smtClean="0">
                <a:solidFill>
                  <a:srgbClr val="0070C0"/>
                </a:solidFill>
              </a:rPr>
              <a:t>суган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һәм бәрәңге тутырыла</a:t>
            </a:r>
            <a:r>
              <a:rPr lang="ru-RU" sz="2400" dirty="0" smtClean="0">
                <a:solidFill>
                  <a:srgbClr val="0070C0"/>
                </a:solidFill>
              </a:rPr>
              <a:t>.) Кайнар </a:t>
            </a:r>
            <a:r>
              <a:rPr lang="ru-RU" sz="2400" dirty="0" err="1" smtClean="0">
                <a:solidFill>
                  <a:srgbClr val="0070C0"/>
                </a:solidFill>
              </a:rPr>
              <a:t>мичт</a:t>
            </a:r>
            <a:r>
              <a:rPr lang="tt-RU" sz="2400" dirty="0" smtClean="0">
                <a:solidFill>
                  <a:srgbClr val="0070C0"/>
                </a:solidFill>
              </a:rPr>
              <a:t>ә пешерелә.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света\Desktop\big_echpochma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102125" cy="3359499"/>
          </a:xfrm>
          <a:prstGeom prst="rect">
            <a:avLst/>
          </a:prstGeom>
          <a:noFill/>
        </p:spPr>
      </p:pic>
      <p:pic>
        <p:nvPicPr>
          <p:cNvPr id="4099" name="Picture 3" descr="C:\Users\света\Desktop\ochpochm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4170226" cy="2389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428604"/>
            <a:ext cx="3807586" cy="785818"/>
          </a:xfrm>
        </p:spPr>
        <p:txBody>
          <a:bodyPr>
            <a:normAutofit/>
          </a:bodyPr>
          <a:lstStyle/>
          <a:p>
            <a:pPr algn="ctr"/>
            <a:r>
              <a:rPr lang="tt-RU" sz="2800" dirty="0" smtClean="0">
                <a:solidFill>
                  <a:srgbClr val="FF0000"/>
                </a:solidFill>
              </a:rPr>
              <a:t>Кыстыбый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2066" y="1285860"/>
            <a:ext cx="3736148" cy="49292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 </a:t>
            </a:r>
            <a:r>
              <a:rPr lang="ru-RU" sz="2400" b="1" dirty="0" err="1" smtClean="0">
                <a:solidFill>
                  <a:srgbClr val="FF0000"/>
                </a:solidFill>
              </a:rPr>
              <a:t>Кыстыбый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(</a:t>
            </a:r>
            <a:r>
              <a:rPr lang="ru-RU" sz="2400" dirty="0" err="1" smtClean="0">
                <a:solidFill>
                  <a:srgbClr val="0070C0"/>
                </a:solidFill>
              </a:rPr>
              <a:t>шулай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ук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i="1" dirty="0" err="1" smtClean="0">
                <a:solidFill>
                  <a:srgbClr val="0070C0"/>
                </a:solidFill>
              </a:rPr>
              <a:t>күзикмәк, </a:t>
            </a:r>
            <a:r>
              <a:rPr lang="ru-RU" sz="2400" i="1" dirty="0" err="1" smtClean="0">
                <a:solidFill>
                  <a:srgbClr val="0070C0"/>
                </a:solidFill>
              </a:rPr>
              <a:t>якмыш</a:t>
            </a:r>
            <a:r>
              <a:rPr lang="ru-RU" sz="2400" dirty="0" smtClean="0">
                <a:solidFill>
                  <a:srgbClr val="0070C0"/>
                </a:solidFill>
              </a:rPr>
              <a:t>) — </a:t>
            </a:r>
            <a:r>
              <a:rPr lang="ru-RU" sz="2400" dirty="0" err="1" smtClean="0">
                <a:solidFill>
                  <a:srgbClr val="0070C0"/>
                </a:solidFill>
              </a:rPr>
              <a:t>камырдан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һәм </a:t>
            </a:r>
            <a:r>
              <a:rPr lang="ru-RU" sz="2400" dirty="0" err="1" smtClean="0">
                <a:solidFill>
                  <a:srgbClr val="0070C0"/>
                </a:solidFill>
              </a:rPr>
              <a:t>бәрәңге </a:t>
            </a:r>
            <a:r>
              <a:rPr lang="ru-RU" sz="2400" dirty="0" err="1" smtClean="0">
                <a:solidFill>
                  <a:srgbClr val="0070C0"/>
                </a:solidFill>
              </a:rPr>
              <a:t>измәсеннән </a:t>
            </a:r>
            <a:r>
              <a:rPr lang="ru-RU" sz="2400" dirty="0" err="1" smtClean="0">
                <a:solidFill>
                  <a:srgbClr val="0070C0"/>
                </a:solidFill>
              </a:rPr>
              <a:t>торган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u="sng" dirty="0" smtClean="0">
                <a:solidFill>
                  <a:srgbClr val="0070C0"/>
                </a:solidFill>
              </a:rPr>
              <a:t>татар </a:t>
            </a:r>
            <a:r>
              <a:rPr lang="ru-RU" sz="2400" u="sng" dirty="0" err="1" smtClean="0">
                <a:solidFill>
                  <a:srgbClr val="0070C0"/>
                </a:solidFill>
              </a:rPr>
              <a:t>милли</a:t>
            </a:r>
            <a:r>
              <a:rPr lang="ru-RU" sz="2400" u="sng" dirty="0" smtClean="0">
                <a:solidFill>
                  <a:srgbClr val="0070C0"/>
                </a:solidFill>
              </a:rPr>
              <a:t> </a:t>
            </a:r>
            <a:r>
              <a:rPr lang="ru-RU" sz="2400" u="sng" dirty="0" err="1" smtClean="0">
                <a:solidFill>
                  <a:srgbClr val="0070C0"/>
                </a:solidFill>
              </a:rPr>
              <a:t>ризыгы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света\Desktop\big_kystyby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000528" cy="2957762"/>
          </a:xfrm>
          <a:prstGeom prst="rect">
            <a:avLst/>
          </a:prstGeom>
          <a:noFill/>
        </p:spPr>
      </p:pic>
      <p:pic>
        <p:nvPicPr>
          <p:cNvPr id="5123" name="Picture 3" descr="C:\Users\света\Desktop\220px-Кыстыб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00438"/>
            <a:ext cx="2571768" cy="3139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357166"/>
            <a:ext cx="3383280" cy="714380"/>
          </a:xfrm>
        </p:spPr>
        <p:txBody>
          <a:bodyPr>
            <a:normAutofit/>
          </a:bodyPr>
          <a:lstStyle/>
          <a:p>
            <a:pPr algn="ctr"/>
            <a:r>
              <a:rPr lang="tt-RU" sz="2800" dirty="0" smtClean="0">
                <a:solidFill>
                  <a:srgbClr val="FF0000"/>
                </a:solidFill>
              </a:rPr>
              <a:t>Гөбәдия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28" y="1071546"/>
            <a:ext cx="3929090" cy="55569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3400" b="1" dirty="0" err="1" smtClean="0">
                <a:solidFill>
                  <a:srgbClr val="FF0000"/>
                </a:solidFill>
              </a:rPr>
              <a:t>Гөбәдия</a:t>
            </a:r>
            <a:r>
              <a:rPr lang="ru-RU" sz="3400" dirty="0" err="1" smtClean="0"/>
              <a:t> </a:t>
            </a:r>
            <a:r>
              <a:rPr lang="ru-RU" sz="3400" dirty="0" smtClean="0">
                <a:solidFill>
                  <a:srgbClr val="0070C0"/>
                </a:solidFill>
              </a:rPr>
              <a:t>- </a:t>
            </a:r>
            <a:r>
              <a:rPr lang="ru-RU" sz="3400" dirty="0" err="1" smtClean="0">
                <a:solidFill>
                  <a:srgbClr val="0070C0"/>
                </a:solidFill>
              </a:rPr>
              <a:t>бәйрәмнәрдә әзерләнә торган</a:t>
            </a:r>
            <a:r>
              <a:rPr lang="ru-RU" sz="3400" dirty="0" smtClean="0">
                <a:solidFill>
                  <a:srgbClr val="0070C0"/>
                </a:solidFill>
              </a:rPr>
              <a:t> </a:t>
            </a:r>
            <a:r>
              <a:rPr lang="ru-RU" sz="3400" dirty="0" err="1" smtClean="0">
                <a:solidFill>
                  <a:srgbClr val="0070C0"/>
                </a:solidFill>
              </a:rPr>
              <a:t>катлы</a:t>
            </a:r>
            <a:r>
              <a:rPr lang="ru-RU" sz="3400" dirty="0" smtClean="0">
                <a:solidFill>
                  <a:srgbClr val="0070C0"/>
                </a:solidFill>
              </a:rPr>
              <a:t> </a:t>
            </a:r>
            <a:r>
              <a:rPr lang="ru-RU" sz="3400" dirty="0" err="1" smtClean="0">
                <a:solidFill>
                  <a:srgbClr val="0070C0"/>
                </a:solidFill>
              </a:rPr>
              <a:t>бәлеш.</a:t>
            </a:r>
            <a:r>
              <a:rPr lang="ru-RU" sz="3400" dirty="0" smtClean="0">
                <a:solidFill>
                  <a:srgbClr val="0070C0"/>
                </a:solidFill>
              </a:rPr>
              <a:t> </a:t>
            </a:r>
            <a:r>
              <a:rPr lang="ru-RU" sz="3400" dirty="0" err="1" smtClean="0">
                <a:solidFill>
                  <a:srgbClr val="0070C0"/>
                </a:solidFill>
              </a:rPr>
              <a:t>Пешкән гөбәдияне кискәч, тәме ягыннан</a:t>
            </a:r>
            <a:r>
              <a:rPr lang="ru-RU" sz="3400" dirty="0" smtClean="0">
                <a:solidFill>
                  <a:srgbClr val="0070C0"/>
                </a:solidFill>
              </a:rPr>
              <a:t> да, </a:t>
            </a:r>
            <a:r>
              <a:rPr lang="ru-RU" sz="3400" dirty="0" err="1" smtClean="0">
                <a:solidFill>
                  <a:srgbClr val="0070C0"/>
                </a:solidFill>
              </a:rPr>
              <a:t>төсе ягыннан</a:t>
            </a:r>
            <a:r>
              <a:rPr lang="ru-RU" sz="3400" dirty="0" smtClean="0">
                <a:solidFill>
                  <a:srgbClr val="0070C0"/>
                </a:solidFill>
              </a:rPr>
              <a:t> да </a:t>
            </a:r>
            <a:r>
              <a:rPr lang="ru-RU" sz="3400" dirty="0" err="1" smtClean="0">
                <a:solidFill>
                  <a:srgbClr val="0070C0"/>
                </a:solidFill>
              </a:rPr>
              <a:t>бер-берсенә </a:t>
            </a:r>
            <a:r>
              <a:rPr lang="ru-RU" sz="3400" dirty="0" smtClean="0">
                <a:solidFill>
                  <a:srgbClr val="0070C0"/>
                </a:solidFill>
              </a:rPr>
              <a:t>туры </a:t>
            </a:r>
            <a:r>
              <a:rPr lang="ru-RU" sz="3400" dirty="0" err="1" smtClean="0">
                <a:solidFill>
                  <a:srgbClr val="0070C0"/>
                </a:solidFill>
              </a:rPr>
              <a:t>килә торган</a:t>
            </a:r>
            <a:r>
              <a:rPr lang="ru-RU" sz="3400" dirty="0" smtClean="0">
                <a:solidFill>
                  <a:srgbClr val="0070C0"/>
                </a:solidFill>
              </a:rPr>
              <a:t> </a:t>
            </a:r>
            <a:r>
              <a:rPr lang="ru-RU" sz="3400" dirty="0" err="1" smtClean="0">
                <a:solidFill>
                  <a:srgbClr val="0070C0"/>
                </a:solidFill>
              </a:rPr>
              <a:t>ашамлыклар</a:t>
            </a:r>
            <a:r>
              <a:rPr lang="ru-RU" sz="3400" dirty="0" smtClean="0">
                <a:solidFill>
                  <a:srgbClr val="0070C0"/>
                </a:solidFill>
              </a:rPr>
              <a:t> </a:t>
            </a:r>
            <a:r>
              <a:rPr lang="ru-RU" sz="3400" dirty="0" err="1" smtClean="0">
                <a:solidFill>
                  <a:srgbClr val="0070C0"/>
                </a:solidFill>
              </a:rPr>
              <a:t>катлам-катлам</a:t>
            </a:r>
            <a:r>
              <a:rPr lang="ru-RU" sz="3400" dirty="0" smtClean="0">
                <a:solidFill>
                  <a:srgbClr val="0070C0"/>
                </a:solidFill>
              </a:rPr>
              <a:t> </a:t>
            </a:r>
            <a:r>
              <a:rPr lang="ru-RU" sz="3400" dirty="0" err="1" smtClean="0">
                <a:solidFill>
                  <a:srgbClr val="0070C0"/>
                </a:solidFill>
              </a:rPr>
              <a:t>булып</a:t>
            </a:r>
            <a:r>
              <a:rPr lang="ru-RU" sz="3400" dirty="0" smtClean="0">
                <a:solidFill>
                  <a:srgbClr val="0070C0"/>
                </a:solidFill>
              </a:rPr>
              <a:t>, </a:t>
            </a:r>
            <a:r>
              <a:rPr lang="ru-RU" sz="3400" dirty="0" err="1" smtClean="0">
                <a:solidFill>
                  <a:srgbClr val="0070C0"/>
                </a:solidFill>
              </a:rPr>
              <a:t>аермачык</a:t>
            </a:r>
            <a:r>
              <a:rPr lang="ru-RU" sz="3400" dirty="0" smtClean="0">
                <a:solidFill>
                  <a:srgbClr val="0070C0"/>
                </a:solidFill>
              </a:rPr>
              <a:t> </a:t>
            </a:r>
            <a:r>
              <a:rPr lang="ru-RU" sz="3400" dirty="0" err="1" smtClean="0">
                <a:solidFill>
                  <a:srgbClr val="0070C0"/>
                </a:solidFill>
              </a:rPr>
              <a:t>күренеп </a:t>
            </a:r>
            <a:r>
              <a:rPr lang="ru-RU" sz="3400" dirty="0" smtClean="0">
                <a:solidFill>
                  <a:srgbClr val="0070C0"/>
                </a:solidFill>
              </a:rPr>
              <a:t>тора.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света\Desktop\300px-Gobadi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810000" cy="2489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Users\света\Desktop\big_prigot-kroshk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81588"/>
            <a:ext cx="2928958" cy="3576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428604"/>
            <a:ext cx="3736148" cy="785818"/>
          </a:xfrm>
        </p:spPr>
        <p:txBody>
          <a:bodyPr>
            <a:normAutofit/>
          </a:bodyPr>
          <a:lstStyle/>
          <a:p>
            <a:pPr algn="ctr"/>
            <a:r>
              <a:rPr lang="tt-RU" sz="2800" dirty="0" smtClean="0">
                <a:solidFill>
                  <a:srgbClr val="FF0000"/>
                </a:solidFill>
              </a:rPr>
              <a:t>Кош теле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28" y="1357298"/>
            <a:ext cx="3736148" cy="48577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Кош теле</a:t>
            </a:r>
            <a:r>
              <a:rPr lang="ru-RU" sz="2400" dirty="0" smtClean="0"/>
              <a:t> — </a:t>
            </a:r>
            <a:r>
              <a:rPr lang="ru-RU" sz="2400" dirty="0" smtClean="0">
                <a:solidFill>
                  <a:srgbClr val="0070C0"/>
                </a:solidFill>
              </a:rPr>
              <a:t>татар </a:t>
            </a:r>
            <a:r>
              <a:rPr lang="ru-RU" sz="2400" dirty="0" err="1" smtClean="0">
                <a:solidFill>
                  <a:srgbClr val="0070C0"/>
                </a:solidFill>
              </a:rPr>
              <a:t>милли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ризыгы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  <a:r>
              <a:rPr lang="ru-RU" sz="2400" dirty="0" err="1" smtClean="0">
                <a:solidFill>
                  <a:srgbClr val="0070C0"/>
                </a:solidFill>
              </a:rPr>
              <a:t>Озынча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камыр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кисәкләрен майда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кыздырып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әзерләнә.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Суынгач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уылган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шикәр </a:t>
            </a:r>
            <a:r>
              <a:rPr lang="ru-RU" sz="2400" dirty="0" smtClean="0">
                <a:solidFill>
                  <a:srgbClr val="0070C0"/>
                </a:solidFill>
              </a:rPr>
              <a:t>комы </a:t>
            </a:r>
            <a:r>
              <a:rPr lang="ru-RU" sz="2400" dirty="0" err="1" smtClean="0">
                <a:solidFill>
                  <a:srgbClr val="0070C0"/>
                </a:solidFill>
              </a:rPr>
              <a:t>белән сибелә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света\Desktop\big_kosh-te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959249" cy="3242488"/>
          </a:xfrm>
          <a:prstGeom prst="rect">
            <a:avLst/>
          </a:prstGeom>
          <a:noFill/>
        </p:spPr>
      </p:pic>
      <p:pic>
        <p:nvPicPr>
          <p:cNvPr id="7171" name="Picture 3" descr="C:\Users\света\Desktop\230px-Kosh_te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406" y="4071942"/>
            <a:ext cx="3716251" cy="22923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714356"/>
            <a:ext cx="8348690" cy="58521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tt-RU" sz="5400" b="1" dirty="0" smtClean="0">
              <a:solidFill>
                <a:srgbClr val="FF0000"/>
              </a:solidFill>
            </a:endParaRPr>
          </a:p>
          <a:p>
            <a:endParaRPr lang="tt-RU" sz="5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Татар </a:t>
            </a:r>
            <a:r>
              <a:rPr lang="ru-RU" sz="5400" b="1" dirty="0" err="1" smtClean="0">
                <a:solidFill>
                  <a:srgbClr val="FF0000"/>
                </a:solidFill>
              </a:rPr>
              <a:t>халык</a:t>
            </a:r>
            <a:r>
              <a:rPr lang="ru-RU" sz="5400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ru-RU" sz="5400" b="1" dirty="0" err="1" smtClean="0">
                <a:solidFill>
                  <a:srgbClr val="00B050"/>
                </a:solidFill>
              </a:rPr>
              <a:t>милли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 err="1" smtClean="0">
                <a:solidFill>
                  <a:srgbClr val="00B050"/>
                </a:solidFill>
              </a:rPr>
              <a:t>киемнәре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29189" y="714356"/>
            <a:ext cx="3565523" cy="5286412"/>
          </a:xfrm>
        </p:spPr>
        <p:txBody>
          <a:bodyPr/>
          <a:lstStyle/>
          <a:p>
            <a:r>
              <a:rPr lang="tt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Калфак кигән </a:t>
            </a:r>
            <a:r>
              <a:rPr lang="tt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кыз баланың</a:t>
            </a: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Багып алчы йөзенә.</a:t>
            </a: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Нинди гүзәл татар кызы</a:t>
            </a: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Күз тимәсен үзенә</a:t>
            </a:r>
            <a:r>
              <a:rPr lang="tt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t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Килешеп </a:t>
            </a:r>
            <a:r>
              <a:rPr lang="tt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тора түбәтәй</a:t>
            </a: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Аның күркәм йөзенә.</a:t>
            </a: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Нинди матур татар улы</a:t>
            </a: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Күз тимәсен үзенә.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6" name="Picture 2" descr="C:\Users\света\Desktop\l1003f (1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92125"/>
            <a:ext cx="4714875" cy="6026150"/>
          </a:xfrm>
          <a:prstGeom prst="rect">
            <a:avLst/>
          </a:prstGeom>
          <a:noFill/>
        </p:spPr>
      </p:pic>
      <p:pic>
        <p:nvPicPr>
          <p:cNvPr id="1028" name="Picture 4" descr="C:\Users\света\Desktop\D183D187D0B8D0BBD0B8D189D0B5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3" y="3570414"/>
            <a:ext cx="928694" cy="734879"/>
          </a:xfrm>
          <a:prstGeom prst="rect">
            <a:avLst/>
          </a:prstGeom>
          <a:noFill/>
        </p:spPr>
      </p:pic>
      <p:pic>
        <p:nvPicPr>
          <p:cNvPr id="1029" name="Picture 5" descr="C:\Users\света\Desktop\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143512"/>
            <a:ext cx="928694" cy="1140901"/>
          </a:xfrm>
          <a:prstGeom prst="rect">
            <a:avLst/>
          </a:prstGeom>
          <a:noFill/>
        </p:spPr>
      </p:pic>
      <p:pic>
        <p:nvPicPr>
          <p:cNvPr id="7" name="Picture 2" descr="C:\Users\света\Desktop\95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72560"/>
            <a:ext cx="1214446" cy="16705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1727</TotalTime>
  <Words>44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Слайд 1</vt:lpstr>
      <vt:lpstr>Коймак</vt:lpstr>
      <vt:lpstr>Чәк-чәк.</vt:lpstr>
      <vt:lpstr>Өчпочмак</vt:lpstr>
      <vt:lpstr>Кыстыбый</vt:lpstr>
      <vt:lpstr>Гөбәдия</vt:lpstr>
      <vt:lpstr>Кош теле</vt:lpstr>
      <vt:lpstr>Слайд 8</vt:lpstr>
      <vt:lpstr>Калфак кигән кыз баланың Багып алчы йөзенә. Нинди гүзәл татар кызы Күз тимәсен үзенә.     Килешеп тора түбәтәй Аның күркәм йөзенә. Нинди матур татар улы Күз тимәсен үзенә.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Визитная карточка </dc:title>
  <cp:lastModifiedBy>света</cp:lastModifiedBy>
  <cp:revision>166</cp:revision>
  <dcterms:modified xsi:type="dcterms:W3CDTF">2014-03-20T00:14:15Z</dcterms:modified>
</cp:coreProperties>
</file>