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3" r:id="rId7"/>
    <p:sldId id="267" r:id="rId8"/>
    <p:sldId id="269" r:id="rId9"/>
    <p:sldId id="266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C00"/>
    <a:srgbClr val="BEDD05"/>
    <a:srgbClr val="C8E905"/>
    <a:srgbClr val="A2CA5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08" y="-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304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807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28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012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746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692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195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768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003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235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313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074D7-1367-425D-95F6-8D4B221AB9B4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7EC2-B4B5-43EA-9C5A-A53C7D7FB3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762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3212976"/>
            <a:ext cx="5626968" cy="144016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ln w="28575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BEDD05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ВИКТОРИНА</a:t>
            </a:r>
            <a:endParaRPr lang="ru-RU" sz="8000" b="1" dirty="0">
              <a:ln w="28575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BEDD05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003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00"/>
                            </p:stCondLst>
                            <p:childTnLst>
                              <p:par>
                                <p:cTn id="13" presetID="32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3212976"/>
            <a:ext cx="5626968" cy="1440160"/>
          </a:xfrm>
        </p:spPr>
        <p:txBody>
          <a:bodyPr>
            <a:noAutofit/>
          </a:bodyPr>
          <a:lstStyle/>
          <a:p>
            <a:r>
              <a:rPr lang="ru-RU" sz="8000" b="1" smtClean="0">
                <a:ln w="28575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BEDD05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МОЛОДЦЫ!</a:t>
            </a:r>
            <a:endParaRPr lang="ru-RU" sz="8000" b="1" dirty="0">
              <a:ln w="28575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BEDD05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003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50"/>
                            </p:stCondLst>
                            <p:childTnLst>
                              <p:par>
                                <p:cTn id="13" presetID="32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2088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Кто может принимать участие в Сурдлимпийских играх?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124672"/>
            <a:ext cx="8064896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Спортсмены с нарушением слуха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915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2088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Как по-другому называются Сурдлимпийские игры?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340696"/>
            <a:ext cx="7704856" cy="1752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Дефлимпийские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игры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82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Сколько видов спорта и какие входят в программу зимних Сурдлимпийских игр?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3501008"/>
            <a:ext cx="8784976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программу зимних Сурдлимпийских игр входят 5 видов спорта: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горнолыжный спорт, лыжные гонки, сноуборд, кёрлинг, хоккей с шайбой</a:t>
            </a:r>
          </a:p>
        </p:txBody>
      </p:sp>
    </p:spTree>
    <p:extLst>
      <p:ext uri="{BB962C8B-B14F-4D97-AF65-F5344CB8AC3E}">
        <p14:creationId xmlns="" xmlns:p14="http://schemas.microsoft.com/office/powerpoint/2010/main" val="345640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770784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 какого года в нашей стране развивается спорт глухих? 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221088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Спорт глухих в нашей стране развивается с 1914 года</a:t>
            </a:r>
          </a:p>
        </p:txBody>
      </p:sp>
    </p:spTree>
    <p:extLst>
      <p:ext uri="{BB962C8B-B14F-4D97-AF65-F5344CB8AC3E}">
        <p14:creationId xmlns="" xmlns:p14="http://schemas.microsoft.com/office/powerpoint/2010/main" val="45710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00" y="1844824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когда будут проходить</a:t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 </a:t>
            </a:r>
            <a:r>
              <a:rPr lang="ru-RU" sz="25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сурдлимпийские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 игры?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484712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С 28 марта по 5 апреля</a:t>
            </a:r>
          </a:p>
        </p:txBody>
      </p:sp>
    </p:spTree>
    <p:extLst>
      <p:ext uri="{BB962C8B-B14F-4D97-AF65-F5344CB8AC3E}">
        <p14:creationId xmlns="" xmlns:p14="http://schemas.microsoft.com/office/powerpoint/2010/main" val="176666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 advAuto="5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00" y="1844824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где будут проходить</a:t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 </a:t>
            </a:r>
            <a:r>
              <a:rPr lang="ru-RU" sz="25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сурдлимпийские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 игры?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484712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В </a:t>
            </a:r>
            <a:r>
              <a:rPr lang="ru-RU" sz="25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г.ханты-мансийске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 и г. Магнитогорске челябинской области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176666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 advAuto="5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00" y="1844824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что означает слово 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ЮГРА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?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005064"/>
            <a:ext cx="8640960" cy="223224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ЮГРА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-ханты-мансийский автономный округ</a:t>
            </a:r>
          </a:p>
        </p:txBody>
      </p:sp>
    </p:spTree>
    <p:extLst>
      <p:ext uri="{BB962C8B-B14F-4D97-AF65-F5344CB8AC3E}">
        <p14:creationId xmlns="" xmlns:p14="http://schemas.microsoft.com/office/powerpoint/2010/main" val="176666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 advAuto="5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200" y="1844824"/>
            <a:ext cx="880729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вопрос: 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/>
            </a:r>
            <a:b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</a:b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Сколько спортсменов в сборной команде </a:t>
            </a:r>
            <a:r>
              <a:rPr lang="ru-RU" sz="25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россии</a:t>
            </a: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  <a:cs typeface="Aharoni" pitchFamily="2" charset="-79"/>
              </a:rPr>
              <a:t>?</a:t>
            </a:r>
            <a:endParaRPr lang="ru-RU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484712"/>
            <a:ext cx="8640960" cy="1752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Ответ: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78 спортсменов</a:t>
            </a:r>
          </a:p>
        </p:txBody>
      </p:sp>
    </p:spTree>
    <p:extLst>
      <p:ext uri="{BB962C8B-B14F-4D97-AF65-F5344CB8AC3E}">
        <p14:creationId xmlns="" xmlns:p14="http://schemas.microsoft.com/office/powerpoint/2010/main" val="176666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 advAuto="50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95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ВИКТОРИНА</vt:lpstr>
      <vt:lpstr>вопрос:  Кто может принимать участие в Сурдлимпийских играх? </vt:lpstr>
      <vt:lpstr>вопрос:  Как по-другому называются Сурдлимпийские игры? </vt:lpstr>
      <vt:lpstr>вопрос:  Сколько видов спорта и какие входят в программу зимних Сурдлимпийских игр?</vt:lpstr>
      <vt:lpstr>вопрос:  С какого года в нашей стране развивается спорт глухих? </vt:lpstr>
      <vt:lpstr>вопрос:  когда будут проходить  сурдлимпийские игры?</vt:lpstr>
      <vt:lpstr>вопрос:  где будут проходить  сурдлимпийские игры?</vt:lpstr>
      <vt:lpstr>вопрос:  что означает слово ЮГРА?</vt:lpstr>
      <vt:lpstr>вопрос:  Сколько спортсменов в сборной команде россии?</vt:lpstr>
      <vt:lpstr>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Эльвира Салаватовна</dc:creator>
  <cp:lastModifiedBy>W7U64USER</cp:lastModifiedBy>
  <cp:revision>17</cp:revision>
  <dcterms:created xsi:type="dcterms:W3CDTF">2014-12-11T09:50:56Z</dcterms:created>
  <dcterms:modified xsi:type="dcterms:W3CDTF">2015-03-18T05:55:27Z</dcterms:modified>
</cp:coreProperties>
</file>