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3" r:id="rId3"/>
    <p:sldId id="297" r:id="rId4"/>
    <p:sldId id="262" r:id="rId5"/>
    <p:sldId id="280" r:id="rId6"/>
    <p:sldId id="284" r:id="rId7"/>
    <p:sldId id="285" r:id="rId8"/>
    <p:sldId id="279" r:id="rId9"/>
    <p:sldId id="287" r:id="rId10"/>
    <p:sldId id="260" r:id="rId11"/>
    <p:sldId id="290" r:id="rId12"/>
    <p:sldId id="293" r:id="rId13"/>
    <p:sldId id="289" r:id="rId14"/>
    <p:sldId id="300" r:id="rId15"/>
    <p:sldId id="301" r:id="rId16"/>
    <p:sldId id="302" r:id="rId17"/>
    <p:sldId id="303" r:id="rId18"/>
    <p:sldId id="304" r:id="rId19"/>
    <p:sldId id="286" r:id="rId20"/>
    <p:sldId id="292" r:id="rId21"/>
    <p:sldId id="259" r:id="rId22"/>
    <p:sldId id="26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2" autoAdjust="0"/>
    <p:restoredTop sz="93238" autoAdjust="0"/>
  </p:normalViewPr>
  <p:slideViewPr>
    <p:cSldViewPr>
      <p:cViewPr varScale="1">
        <p:scale>
          <a:sx n="103" d="100"/>
          <a:sy n="103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6BAD-FE9A-47DB-9CAD-AEACFD8C1CAF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BD93-A9CF-4159-969F-53CBB015C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81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4E13-4604-439F-B922-CA5D883EA82F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CE29-A1EA-407E-AC3F-3EA631A6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4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6411-8406-4822-AB09-C1F8049DC372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1105-91D0-4CDC-AEA1-8F65E0A8C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55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B0F2-BC87-437E-B6E8-683CD2B2F287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CDA6-566D-4211-80DE-729042830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55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9DC8-B189-471F-AD33-09014C904D67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E70F-2913-4D17-B9BB-F0C918B64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73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E563-A91D-402F-AE45-AD06AC7DF052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1B54-4C26-4CD0-A448-93284973A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30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6B02-1987-40B5-9752-B05BE257FE68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7B34-507B-4146-8813-C27F34182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5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6B12-6AC7-4C16-BF29-F49A27408C11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E532-487F-4161-90F3-D10DFDD2E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10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1C54-07AB-45AE-ADA4-0A3D3AAB2FE9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1176-B920-4E6B-B302-8A8C93592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27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83F4-3F6A-44D8-9678-67B6014D9864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DB30-5AB0-45E9-AFB2-77FD06E57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52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83F1-C352-4446-907D-B9A78690055A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4541-A9C2-45B5-AA12-71FD1773A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F02A53-B060-4EEE-BE40-1E5CE93D226C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D1627-ABBC-4FC4-AE6D-BC37937C3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34888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СУРДЛИМПИЙСКИЙ УРОК, ПОСВЯЩЕННЫЙ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solidFill>
                  <a:srgbClr val="0000FF"/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XVIII</a:t>
            </a:r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СУРДЛИМПИЙСКИМ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ЗИМНИМ ИГРАМ 2015 ГОДА</a:t>
            </a:r>
            <a:endParaRPr lang="ru-RU" sz="4000" b="1" spc="50" dirty="0">
              <a:ln w="11430"/>
              <a:solidFill>
                <a:srgbClr val="0000FF"/>
              </a:solidFill>
              <a:effectLst>
                <a:glow rad="546100">
                  <a:schemeClr val="accent1">
                    <a:alpha val="4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79512" y="3933056"/>
            <a:ext cx="16561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Талисман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22920" y="703883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Сурдлимпийские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игры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2" name="Picture 6" descr="C:\Users\ДНС\Downloads\Microsoft.SkypeApp_kzf8qxf38zg5c!App\Мамон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208212" cy="214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4725144"/>
            <a:ext cx="676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олицетворяет природную красоту и мощь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Сибири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6021288"/>
            <a:ext cx="687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символизирует силу, упорство,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несгибаемую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волю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1547664" y="5805264"/>
            <a:ext cx="2101850" cy="819150"/>
          </a:xfrm>
          <a:prstGeom prst="bentConnector3">
            <a:avLst>
              <a:gd name="adj1" fmla="val 327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flipV="1">
            <a:off x="1619672" y="4653136"/>
            <a:ext cx="1050925" cy="5032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1628800"/>
            <a:ext cx="14401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Логотип</a:t>
            </a: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flipV="1">
            <a:off x="1763688" y="1628800"/>
            <a:ext cx="1296144" cy="1007294"/>
          </a:xfrm>
          <a:prstGeom prst="bentConnector3">
            <a:avLst>
              <a:gd name="adj1" fmla="val 130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 descr="C:\Users\ДНС\Downloads\Microsoft.SkypeApp_kzf8qxf38zg5c!App\ладо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18542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051720" y="1628800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Логотипом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игр стала человеческая рука (ладонь).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Рука символизирует жестовый язык, на котором разговаривают глухи люди. Она  изображена в виде тетерева.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Тетерев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птица, символизирующая  богатство Югорской культуры.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1393899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Сурдлимпийские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станут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восемнадцатыми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счёту.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принимали такие страны как Австрия, Норвегия ( 2 раза), Германия (2 раза), Швейцария (3 раза),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США (2 раза), Франция, Италия, Канада, Финляндия, Швеция (2 раза).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11777" y="3244334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Aharoni" pitchFamily="2" charset="-79"/>
              </a:rPr>
              <a:t>ЮГРА</a:t>
            </a:r>
            <a:endParaRPr lang="ru-RU" dirty="0"/>
          </a:p>
        </p:txBody>
      </p:sp>
      <p:pic>
        <p:nvPicPr>
          <p:cNvPr id="51202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996952"/>
            <a:ext cx="8892480" cy="1655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Aharoni" pitchFamily="2" charset="-79"/>
              </a:rPr>
              <a:t>ЮГРА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– ханты-мансийский  автономный округ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2015deaflympics.ugra-tv.ru/wp-content/themes/Vias/images/header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568952" cy="4320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429000"/>
            <a:ext cx="47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013176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301208"/>
            <a:ext cx="172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кёрлинг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877272"/>
            <a:ext cx="382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356992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горные лыжи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(слалом)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429000"/>
            <a:ext cx="47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013176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301208"/>
            <a:ext cx="172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877272"/>
            <a:ext cx="382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3569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5" descr="1934771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2348880"/>
            <a:ext cx="6518528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59833" y="1196752"/>
            <a:ext cx="6084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429000"/>
            <a:ext cx="47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013176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301208"/>
            <a:ext cx="172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877272"/>
            <a:ext cx="382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3569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ria_muj_kerl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780928"/>
            <a:ext cx="568863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987824" y="1628800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Кёрлинг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429000"/>
            <a:ext cx="47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013176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301208"/>
            <a:ext cx="172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877272"/>
            <a:ext cx="382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3569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WM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6629748" cy="3914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491880" y="1340768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429000"/>
            <a:ext cx="47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013176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301208"/>
            <a:ext cx="172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877272"/>
            <a:ext cx="382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3569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1" descr="lyz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669674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339752" y="134076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429000"/>
            <a:ext cx="47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013176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301208"/>
            <a:ext cx="172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877272"/>
            <a:ext cx="382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3569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1" descr="IMG_334-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47664" y="2420888"/>
            <a:ext cx="626469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07704" y="1340768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Горные лыжи (слалом)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07504" y="1578979"/>
            <a:ext cx="8856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Соревнования по сноуборду, лыжным гонкам, кёрлингу, хоккею и горным лыжам (дисциплина слалом) пройдут на спортивных объектах Ханты-Мансийска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3" name="Picture 5" descr="54d46bf45f8b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664296" cy="1800200"/>
          </a:xfrm>
          <a:prstGeom prst="rect">
            <a:avLst/>
          </a:prstGeom>
          <a:noFill/>
        </p:spPr>
      </p:pic>
      <p:pic>
        <p:nvPicPr>
          <p:cNvPr id="7" name="Рисунок 6" descr="ugra2015-7-1024.jpg"/>
          <p:cNvPicPr>
            <a:picLocks noChangeAspect="1"/>
          </p:cNvPicPr>
          <p:nvPr/>
        </p:nvPicPr>
        <p:blipFill>
          <a:blip r:embed="rId4" cstate="print"/>
          <a:srcRect b="16732"/>
          <a:stretch>
            <a:fillRect/>
          </a:stretch>
        </p:blipFill>
        <p:spPr>
          <a:xfrm>
            <a:off x="-33627" y="0"/>
            <a:ext cx="91776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Впервые Россия принимает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Олимпиады: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293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Олимпийские и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2014 года 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провели в городе Сочи</a:t>
            </a:r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Сурдлимпийские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игры 2015 года 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состоятся 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г.Ханты-Мансийске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г.Магнитогорске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Челябинской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5085183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лыжники: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Сергей Ермилов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I5cPA0gEDfY"/>
          <p:cNvPicPr>
            <a:picLocks noChangeAspect="1" noChangeArrowheads="1"/>
          </p:cNvPicPr>
          <p:nvPr/>
        </p:nvPicPr>
        <p:blipFill>
          <a:blip r:embed="rId3" cstate="print"/>
          <a:srcRect r="29606"/>
          <a:stretch>
            <a:fillRect/>
          </a:stretch>
        </p:blipFill>
        <p:spPr bwMode="auto">
          <a:xfrm>
            <a:off x="6012160" y="2132856"/>
            <a:ext cx="1944216" cy="2880320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860032" y="4749622"/>
            <a:ext cx="360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сноубордистка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Подоровская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55679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Представят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Югру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составе сборной России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755576" y="5590486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Степан Кузнецов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Алексей Грошев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Анна Федулова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Татьяна Горбунова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60" name="Picture 8" descr="О спорт,ты-мир! &quot; Сообщество глухих"/>
          <p:cNvPicPr>
            <a:picLocks noChangeAspect="1" noChangeArrowheads="1"/>
          </p:cNvPicPr>
          <p:nvPr/>
        </p:nvPicPr>
        <p:blipFill>
          <a:blip r:embed="rId4" cstate="print"/>
          <a:srcRect l="10079" r="15958"/>
          <a:stretch>
            <a:fillRect/>
          </a:stretch>
        </p:blipFill>
        <p:spPr bwMode="auto">
          <a:xfrm>
            <a:off x="683568" y="2132856"/>
            <a:ext cx="403244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920" y="620688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Волонтерское движение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2050" y="1341438"/>
            <a:ext cx="49022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Сделай доброе дело – и день прожит не зря!»</a:t>
            </a:r>
            <a:endParaRPr lang="ru-RU" sz="2200" i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849673"/>
            <a:ext cx="4032448" cy="5232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Планируется привлечь: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3396100"/>
            <a:ext cx="4032448" cy="18158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accent2"/>
                </a:solidFill>
                <a:latin typeface="+mn-lt"/>
                <a:cs typeface="+mn-cs"/>
              </a:rPr>
              <a:t>400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волонтёров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 Ханты-Мансийске;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accent2"/>
                </a:solidFill>
                <a:latin typeface="+mn-lt"/>
                <a:cs typeface="+mn-cs"/>
              </a:rPr>
              <a:t>100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добровольцев –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 Магнитогорске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2050" name="Picture 2" descr="C:\Users\demidova\Pictures\Desktop\ВОЛОНТЕРЫ.jpg"/>
          <p:cNvPicPr>
            <a:picLocks noChangeAspect="1" noChangeArrowheads="1"/>
          </p:cNvPicPr>
          <p:nvPr/>
        </p:nvPicPr>
        <p:blipFill rotWithShape="1">
          <a:blip r:embed="rId3" cstate="print"/>
          <a:srcRect r="2419"/>
          <a:stretch/>
        </p:blipFill>
        <p:spPr bwMode="auto">
          <a:xfrm>
            <a:off x="323529" y="2610807"/>
            <a:ext cx="4032447" cy="283441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idova\Pictures\Desktop\флаг росс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" y="15133"/>
            <a:ext cx="9141439" cy="6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0" y="5832648"/>
            <a:ext cx="9144569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ПОДДЕРЖИМ НАШИХ!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3691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Пожелаем сборной команде России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удачи, успехов, заслуженных побед!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105835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страна – </a:t>
            </a:r>
            <a:r>
              <a:rPr lang="ru-RU" sz="40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зимних олимпиады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ДНС\Desktop\Презентация\СУРДО\Медаль СУРДОолимпийских игр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75" y="4033838"/>
            <a:ext cx="11795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4903" y="1340768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Одна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страна – </a:t>
            </a:r>
            <a:r>
              <a:rPr lang="ru-RU" sz="3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три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зимних олимпиады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C:\Users\ДНС\Downloads\Microsoft.SkypeApp_kzf8qxf38zg5c!App\logo_sochi_2014_olimpiada_Abali.ru [преобразованный].eps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49538"/>
            <a:ext cx="59039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ДНС\Downloads\Microsoft.SkypeApp_kzf8qxf38zg5c!App\300px-IPC_logo_(2004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188" y="2649538"/>
            <a:ext cx="342423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ДНС\Desktop\Презентация\СУРДО\Солнышко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213" y="2649538"/>
            <a:ext cx="259873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ДНС\Desktop\Презентация\СУРДО\Медаль СУРДОолимпийских игр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106863"/>
            <a:ext cx="11795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ДНС\Desktop\Презентация\СУРДО\Медаль СУРДОолимпийских игр 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209382" y="4077072"/>
            <a:ext cx="1179042" cy="1338964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3.61111E-6 -0.04629 C -3.61111E-6 -0.06667 -0.09132 -0.0919 -0.16545 -0.0919 L -0.33073 -0.0919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6909 -0.084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9653E-6 L 0.29636 -0.080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40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581128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Пять континентов - пять цветов - пять колец.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Европа, ЧЁРНЫЙ - Африка,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Азия, </a:t>
            </a:r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Австралия,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Америка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История Олимпиады - История Олимпийских игр - Картинки по фи…"/>
          <p:cNvPicPr>
            <a:picLocks noChangeAspect="1" noChangeArrowheads="1"/>
          </p:cNvPicPr>
          <p:nvPr/>
        </p:nvPicPr>
        <p:blipFill>
          <a:blip r:embed="rId3" cstate="print"/>
          <a:srcRect l="16535" t="17323" r="17323" b="39895"/>
          <a:stretch>
            <a:fillRect/>
          </a:stretch>
        </p:blipFill>
        <p:spPr bwMode="auto">
          <a:xfrm>
            <a:off x="2411760" y="2348880"/>
            <a:ext cx="4896544" cy="21415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5" y="1628800"/>
            <a:ext cx="8028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Символ Олимпийских игр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581128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Три полусферы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каждая из которых имеет свой цвет — красный, синий и зелёный. Символизируют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Дух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9037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Символ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0962" name="Picture 2" descr="Урок физической культуры Тема: Олимпийцы Кузбасса на паралимпийских играх в Лонд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3"/>
            <a:ext cx="331236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58112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Жест - руки, сложенные в виде ромашки.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«ОЛИМПИАДА»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12776"/>
            <a:ext cx="9037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Символ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Сурдлимпийских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1\Desktop\олимпиада\pic02207_00.jpg"/>
          <p:cNvPicPr>
            <a:picLocks noChangeAspect="1" noChangeArrowheads="1"/>
          </p:cNvPicPr>
          <p:nvPr/>
        </p:nvPicPr>
        <p:blipFill>
          <a:blip r:embed="rId3" cstate="screen"/>
          <a:srcRect l="16617" t="2465" r="16617" b="16022"/>
          <a:stretch>
            <a:fillRect/>
          </a:stretch>
        </p:blipFill>
        <p:spPr bwMode="auto">
          <a:xfrm>
            <a:off x="3059832" y="2348880"/>
            <a:ext cx="280831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828836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итогам командного зачёта сборная России заняла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Олимпийских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играх в Сочи.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7U64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82883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Сурдлимпийские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игры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 всём мире называют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Дефлимпийскими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играми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дефлимпиада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, что обозначает — спортивные соревнования людей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нарушениями слуха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(«всемирные игры глухих»).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757</TotalTime>
  <Words>342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Одна страна – три зимних олимпиады</vt:lpstr>
      <vt:lpstr>Слайд 5</vt:lpstr>
      <vt:lpstr>Слайд 6</vt:lpstr>
      <vt:lpstr>Слайд 7</vt:lpstr>
      <vt:lpstr>Слайд 8</vt:lpstr>
      <vt:lpstr>Слайд 9</vt:lpstr>
      <vt:lpstr>Сурдлимпийские игры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Волонтерское движение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Сборная Югры</dc:title>
  <dc:creator>Fouxtrot</dc:creator>
  <cp:lastModifiedBy>W7U64USER</cp:lastModifiedBy>
  <cp:revision>100</cp:revision>
  <dcterms:created xsi:type="dcterms:W3CDTF">2014-12-10T15:44:46Z</dcterms:created>
  <dcterms:modified xsi:type="dcterms:W3CDTF">2015-11-22T12:51:58Z</dcterms:modified>
</cp:coreProperties>
</file>