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1E97-ED1B-45E1-AFDF-C65A719A6257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9DC2-11A6-40A9-B9FA-1DA7AB6F1C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rcRect l="6326" r="5893"/>
          <a:stretch>
            <a:fillRect/>
          </a:stretch>
        </p:blipFill>
        <p:spPr>
          <a:xfrm>
            <a:off x="971600" y="928264"/>
            <a:ext cx="8172400" cy="5929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6084168" cy="252027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Bookman Old Style" pitchFamily="18" charset="0"/>
              </a:rPr>
              <a:t>СЪЕДОБНЫЕ ГРИБЫ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656184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Презентацию составила: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Воспитатель Николаева В.В.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ГБДОУ №19 Красногвардейского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района, г.Санкт-Петербурга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387039_1276666831_4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672741" cy="5004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51723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БЕЛЫЙ ГРИБ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594_preview.jpg"/>
          <p:cNvPicPr>
            <a:picLocks noChangeAspect="1"/>
          </p:cNvPicPr>
          <p:nvPr/>
        </p:nvPicPr>
        <p:blipFill>
          <a:blip r:embed="rId2" cstate="print"/>
          <a:srcRect b="7707"/>
          <a:stretch>
            <a:fillRect/>
          </a:stretch>
        </p:blipFill>
        <p:spPr>
          <a:xfrm>
            <a:off x="1305950" y="260648"/>
            <a:ext cx="672908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66124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ПОДОСИНОВИК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berezovi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154" y="332656"/>
            <a:ext cx="7076246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58924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ПОДБЕРЕЗОВИК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2837263_lisichka.jpg"/>
          <p:cNvPicPr>
            <a:picLocks noChangeAspect="1"/>
          </p:cNvPicPr>
          <p:nvPr/>
        </p:nvPicPr>
        <p:blipFill>
          <a:blip r:embed="rId2" cstate="print"/>
          <a:srcRect b="5222"/>
          <a:stretch>
            <a:fillRect/>
          </a:stretch>
        </p:blipFill>
        <p:spPr>
          <a:xfrm>
            <a:off x="1187624" y="404664"/>
            <a:ext cx="7056784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537321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ЛИСИЧКИ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584523_ryzhi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488832" cy="5228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ВОЛНУШКИ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99_10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840760" cy="511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66124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ШАМПИНЬОНЫ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707863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37321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ГРУЗДЬ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b-b-1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7056784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51723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МАСЛЯТА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СЪЕДОБНЫЕ ГРИБЫ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СЪЕДОБНЫЕ ГРИБЫ</dc:title>
  <dc:creator>Вика</dc:creator>
  <cp:lastModifiedBy>Вика</cp:lastModifiedBy>
  <cp:revision>3</cp:revision>
  <dcterms:created xsi:type="dcterms:W3CDTF">2014-06-12T06:15:36Z</dcterms:created>
  <dcterms:modified xsi:type="dcterms:W3CDTF">2014-06-12T06:37:05Z</dcterms:modified>
</cp:coreProperties>
</file>