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81D2-A1B6-4703-B9DC-E9749DC00FC0}" type="datetimeFigureOut">
              <a:rPr lang="ru-RU" smtClean="0"/>
              <a:t>12.06.2014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2EFA-3E1C-457C-AAF7-C4E3EFA6C9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81D2-A1B6-4703-B9DC-E9749DC00FC0}" type="datetimeFigureOut">
              <a:rPr lang="ru-RU" smtClean="0"/>
              <a:t>12.06.2014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2EFA-3E1C-457C-AAF7-C4E3EFA6C9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81D2-A1B6-4703-B9DC-E9749DC00FC0}" type="datetimeFigureOut">
              <a:rPr lang="ru-RU" smtClean="0"/>
              <a:t>12.06.2014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2EFA-3E1C-457C-AAF7-C4E3EFA6C9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81D2-A1B6-4703-B9DC-E9749DC00FC0}" type="datetimeFigureOut">
              <a:rPr lang="ru-RU" smtClean="0"/>
              <a:t>12.06.2014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2EFA-3E1C-457C-AAF7-C4E3EFA6C9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81D2-A1B6-4703-B9DC-E9749DC00FC0}" type="datetimeFigureOut">
              <a:rPr lang="ru-RU" smtClean="0"/>
              <a:t>12.06.2014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2EFA-3E1C-457C-AAF7-C4E3EFA6C9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81D2-A1B6-4703-B9DC-E9749DC00FC0}" type="datetimeFigureOut">
              <a:rPr lang="ru-RU" smtClean="0"/>
              <a:t>12.06.2014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2EFA-3E1C-457C-AAF7-C4E3EFA6C9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81D2-A1B6-4703-B9DC-E9749DC00FC0}" type="datetimeFigureOut">
              <a:rPr lang="ru-RU" smtClean="0"/>
              <a:t>12.06.2014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2EFA-3E1C-457C-AAF7-C4E3EFA6C9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81D2-A1B6-4703-B9DC-E9749DC00FC0}" type="datetimeFigureOut">
              <a:rPr lang="ru-RU" smtClean="0"/>
              <a:t>12.06.2014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2EFA-3E1C-457C-AAF7-C4E3EFA6C9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81D2-A1B6-4703-B9DC-E9749DC00FC0}" type="datetimeFigureOut">
              <a:rPr lang="ru-RU" smtClean="0"/>
              <a:t>12.06.2014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2EFA-3E1C-457C-AAF7-C4E3EFA6C9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81D2-A1B6-4703-B9DC-E9749DC00FC0}" type="datetimeFigureOut">
              <a:rPr lang="ru-RU" smtClean="0"/>
              <a:t>12.06.2014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2EFA-3E1C-457C-AAF7-C4E3EFA6C9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81D2-A1B6-4703-B9DC-E9749DC00FC0}" type="datetimeFigureOut">
              <a:rPr lang="ru-RU" smtClean="0"/>
              <a:t>12.06.2014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2EFA-3E1C-457C-AAF7-C4E3EFA6C9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981D2-A1B6-4703-B9DC-E9749DC00FC0}" type="datetimeFigureOut">
              <a:rPr lang="ru-RU" smtClean="0"/>
              <a:t>12.06.2014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F2EFA-3E1C-457C-AAF7-C4E3EFA6C95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.jpg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179512" y="188640"/>
            <a:ext cx="8784976" cy="64807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2763738"/>
          </a:xfrm>
        </p:spPr>
        <p:txBody>
          <a:bodyPr>
            <a:normAutofit/>
          </a:bodyPr>
          <a:lstStyle/>
          <a:p>
            <a:r>
              <a:rPr lang="ru-RU" sz="7200" dirty="0" smtClean="0">
                <a:latin typeface="Bookman Old Style" pitchFamily="18" charset="0"/>
              </a:rPr>
              <a:t>Садовые цветы</a:t>
            </a:r>
            <a:endParaRPr lang="ru-RU" sz="7200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944216"/>
          </a:xfrm>
        </p:spPr>
        <p:txBody>
          <a:bodyPr>
            <a:normAutofit fontScale="92500" lnSpcReduction="20000"/>
          </a:bodyPr>
          <a:lstStyle/>
          <a:p>
            <a:pPr marL="342900" lvl="0" indent="-342900" algn="l"/>
            <a:r>
              <a:rPr lang="ru-RU" b="1" dirty="0" smtClean="0">
                <a:solidFill>
                  <a:prstClr val="black"/>
                </a:solidFill>
                <a:latin typeface="Cambria" pitchFamily="18" charset="0"/>
              </a:rPr>
              <a:t>Презентацию составила:</a:t>
            </a:r>
          </a:p>
          <a:p>
            <a:pPr marL="342900" lvl="0" indent="-342900" algn="l"/>
            <a:r>
              <a:rPr lang="ru-RU" b="1" dirty="0" smtClean="0">
                <a:solidFill>
                  <a:prstClr val="black"/>
                </a:solidFill>
                <a:latin typeface="Cambria" pitchFamily="18" charset="0"/>
              </a:rPr>
              <a:t>Воспитатель Николаева В.В.</a:t>
            </a:r>
          </a:p>
          <a:p>
            <a:pPr marL="342900" lvl="0" indent="-342900" algn="l"/>
            <a:r>
              <a:rPr lang="ru-RU" b="1" dirty="0" smtClean="0">
                <a:solidFill>
                  <a:prstClr val="black"/>
                </a:solidFill>
                <a:latin typeface="Cambria" pitchFamily="18" charset="0"/>
              </a:rPr>
              <a:t>ГБДОУ №19 Красногвардейского</a:t>
            </a:r>
          </a:p>
          <a:p>
            <a:pPr marL="342900" lvl="0" indent="-342900" algn="l"/>
            <a:r>
              <a:rPr lang="ru-RU" b="1" dirty="0" smtClean="0">
                <a:solidFill>
                  <a:prstClr val="black"/>
                </a:solidFill>
                <a:latin typeface="Cambria" pitchFamily="18" charset="0"/>
              </a:rPr>
              <a:t>района, г.Санкт-Петербурга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latin typeface="Bookman Old Style" pitchFamily="18" charset="0"/>
              </a:rPr>
              <a:t>ПИОНЫ</a:t>
            </a:r>
            <a:endParaRPr lang="ru-RU" sz="6600" dirty="0">
              <a:latin typeface="Bookman Old Style" pitchFamily="18" charset="0"/>
            </a:endParaRPr>
          </a:p>
        </p:txBody>
      </p:sp>
      <p:pic>
        <p:nvPicPr>
          <p:cNvPr id="4" name="Содержимое 3" descr="66cba61a123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340768"/>
            <a:ext cx="8496944" cy="525658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latin typeface="Bookman Old Style" pitchFamily="18" charset="0"/>
              </a:rPr>
              <a:t>ТЮЛЬПАНЫ</a:t>
            </a:r>
            <a:endParaRPr lang="ru-RU" sz="6600" dirty="0">
              <a:latin typeface="Bookman Old Style" pitchFamily="18" charset="0"/>
            </a:endParaRPr>
          </a:p>
        </p:txBody>
      </p:sp>
      <p:pic>
        <p:nvPicPr>
          <p:cNvPr id="4" name="Содержимое 3" descr="997f40440b1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556793"/>
            <a:ext cx="8568952" cy="504055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latin typeface="Bookman Old Style" pitchFamily="18" charset="0"/>
              </a:rPr>
              <a:t>НАРЦИССЫ</a:t>
            </a:r>
            <a:endParaRPr lang="ru-RU" sz="6600" dirty="0">
              <a:latin typeface="Bookman Old Style" pitchFamily="18" charset="0"/>
            </a:endParaRPr>
          </a:p>
        </p:txBody>
      </p:sp>
      <p:pic>
        <p:nvPicPr>
          <p:cNvPr id="4" name="Содержимое 3" descr="d987fb71bcea44cae43c55fd782e4ac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556792"/>
            <a:ext cx="8064896" cy="510487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latin typeface="Bookman Old Style" pitchFamily="18" charset="0"/>
              </a:rPr>
              <a:t>РОЗЫ</a:t>
            </a:r>
            <a:endParaRPr lang="ru-RU" sz="6600" dirty="0">
              <a:latin typeface="Bookman Old Style" pitchFamily="18" charset="0"/>
            </a:endParaRPr>
          </a:p>
        </p:txBody>
      </p:sp>
      <p:pic>
        <p:nvPicPr>
          <p:cNvPr id="4" name="Содержимое 3" descr="7d956b60993a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484784"/>
            <a:ext cx="8280920" cy="515450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latin typeface="Bookman Old Style" pitchFamily="18" charset="0"/>
              </a:rPr>
              <a:t>ЛИЛИИ</a:t>
            </a:r>
            <a:endParaRPr lang="ru-RU" sz="6600" dirty="0">
              <a:latin typeface="Bookman Old Style" pitchFamily="18" charset="0"/>
            </a:endParaRPr>
          </a:p>
        </p:txBody>
      </p:sp>
      <p:pic>
        <p:nvPicPr>
          <p:cNvPr id="4" name="Содержимое 3" descr="0c19c8bf5c7d7cc9407bcb8cb76fffe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412776"/>
            <a:ext cx="8064896" cy="525658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latin typeface="Bookman Old Style" pitchFamily="18" charset="0"/>
              </a:rPr>
              <a:t>ГЛАДИОЛУСЫ</a:t>
            </a:r>
            <a:endParaRPr lang="ru-RU" sz="6600" dirty="0">
              <a:latin typeface="Bookman Old Style" pitchFamily="18" charset="0"/>
            </a:endParaRPr>
          </a:p>
        </p:txBody>
      </p:sp>
      <p:pic>
        <p:nvPicPr>
          <p:cNvPr id="4" name="Содержимое 3" descr="68633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484784"/>
            <a:ext cx="7416824" cy="509283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latin typeface="Bookman Old Style" pitchFamily="18" charset="0"/>
              </a:rPr>
              <a:t>ГЕОРГИНЫ</a:t>
            </a:r>
            <a:endParaRPr lang="ru-RU" sz="6600" dirty="0">
              <a:latin typeface="Bookman Old Style" pitchFamily="18" charset="0"/>
            </a:endParaRPr>
          </a:p>
        </p:txBody>
      </p:sp>
      <p:pic>
        <p:nvPicPr>
          <p:cNvPr id="4" name="Содержимое 3" descr="7ee2d9d0312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412776"/>
            <a:ext cx="8064895" cy="5204711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23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Садовые цветы</vt:lpstr>
      <vt:lpstr>ПИОНЫ</vt:lpstr>
      <vt:lpstr>ТЮЛЬПАНЫ</vt:lpstr>
      <vt:lpstr>НАРЦИССЫ</vt:lpstr>
      <vt:lpstr>РОЗЫ</vt:lpstr>
      <vt:lpstr>ЛИЛИИ</vt:lpstr>
      <vt:lpstr>ГЛАДИОЛУСЫ</vt:lpstr>
      <vt:lpstr>ГЕОРГИНЫ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Садовые цветы</dc:title>
  <dc:creator>Вика</dc:creator>
  <cp:lastModifiedBy>Вика</cp:lastModifiedBy>
  <cp:revision>3</cp:revision>
  <dcterms:created xsi:type="dcterms:W3CDTF">2014-06-12T06:37:26Z</dcterms:created>
  <dcterms:modified xsi:type="dcterms:W3CDTF">2014-06-12T07:00:45Z</dcterms:modified>
</cp:coreProperties>
</file>