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60" r:id="rId5"/>
    <p:sldId id="263" r:id="rId6"/>
    <p:sldId id="271" r:id="rId7"/>
    <p:sldId id="272" r:id="rId8"/>
    <p:sldId id="273" r:id="rId9"/>
    <p:sldId id="265" r:id="rId10"/>
    <p:sldId id="27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07" autoAdjust="0"/>
    <p:restoredTop sz="94660"/>
  </p:normalViewPr>
  <p:slideViewPr>
    <p:cSldViewPr>
      <p:cViewPr varScale="1">
        <p:scale>
          <a:sx n="64" d="100"/>
          <a:sy n="64" d="100"/>
        </p:scale>
        <p:origin x="-9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95D62B7-2F67-4DF1-8FF2-B1620931B3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546FA2-0B4A-4B94-8C5A-9641F3D8FA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F1C9E0A-85BC-4D7D-887A-07091D419D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2E9B6E-C5C4-4700-BFD5-36B3909062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CB1831EC-F8D8-4130-A92C-FC44DF3024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D2629A-8C2A-4C86-ADA4-9ADC56E050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25EB2C-20D4-4FA2-BBBB-C6732CE3AE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7D84E0-362D-489A-B7D1-BC580DEFBF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776CB9-4E8F-40DB-B782-FED1B0105D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AFC35F-51CC-40E4-9965-35B18B00E6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2F5145-511B-412D-AAAD-53DF242FBC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F733B3A-F59E-4433-A8D6-9EF45A5173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827088" y="1052513"/>
            <a:ext cx="7416800" cy="201929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CC00"/>
              </a:solidFill>
              <a:latin typeface="Impact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2026781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Путешествие в мир правового общества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i="1" smtClean="0"/>
              <a:t>Вопросы для дискуссии</a:t>
            </a:r>
            <a:r>
              <a:rPr lang="ru-RU" sz="3200" i="1" smtClean="0"/>
              <a:t>: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196975"/>
            <a:ext cx="822960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чем вы видите значение права для любого человека?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Приведите свои примеры из жизни  нарушения прав несовершеннолетних?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Какие основные требования, обеспечивающие права детей, прописаны в положениях Конвенции?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эти требования отражены в Конституции России?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вы думаете, какие права и обязанности возложены на несовершеннолетних  граждан нашей страны?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/>
              <a:t>Цели: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00099" y="2357430"/>
            <a:ext cx="7697813" cy="300990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Знакомство с основными документами, в которых  закреплены права детей.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Воспитание гражданственности, сознательного отношения к своим правам и обязанностям, умение защищать их.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 умению оценивать ситуацию и принимать верные решения, применяя полученные знания.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i="1" smtClean="0"/>
              <a:t>Эпиграф:</a:t>
            </a:r>
            <a:br>
              <a:rPr lang="ru-RU" sz="4000" i="1" smtClean="0"/>
            </a:br>
            <a:endParaRPr lang="ru-RU" sz="4000" i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i="1" dirty="0" smtClean="0"/>
              <a:t>«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Людям необходимо установить законы и жить по законам, иначе они ничем не будут отличаться от самых диких зверей»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	Платон.</a:t>
            </a:r>
          </a:p>
        </p:txBody>
      </p:sp>
      <p:pic>
        <p:nvPicPr>
          <p:cNvPr id="7172" name="Рисунок 39" descr="http://rcio.pnzgu.ru/personal/32/3/3/risunki/prava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3644900"/>
            <a:ext cx="20986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1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7239000" cy="57150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Станция «Конвенция оправах ребенка»</a:t>
            </a:r>
          </a:p>
        </p:txBody>
      </p:sp>
      <p:pic>
        <p:nvPicPr>
          <p:cNvPr id="9220" name="Рисунок 27" descr="http://www.bookin.org.ru/books/img/540000766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85926"/>
            <a:ext cx="26098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Рисунок 9" descr="http://gov.cap.ru/home/81/kartinki/proekty/god_rebenka/deti_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1916113"/>
            <a:ext cx="352425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92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dirty="0" smtClean="0"/>
              <a:t>Согласно Конвенции  ООН о правах ребенка мы имеем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07375" cy="53990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право на жизнь (ст. 6);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право на имя (ст.7);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 на всестороннее развитие и уважение человеческого достоинства (ст. 27);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 на защиту своих прав и законных интересов родителями, органами опеки и попечительства, прокурором и судом (ст.3);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 быть заслушанным в ходе любого судебного или административного разбирательства (ст.3);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 жить и воспитываться в семье (ст. 9,12);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 на гражданство (ст.7);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 на защиту от экономической эксплуатации (ст.32);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 на защиту от похищения, торговли или контрабанды (ст.35);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 на защиту от сексуальной эксплуатации (ст.34).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2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mtClean="0"/>
              <a:t>Станция «Конституция РФ»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9416"/>
            <a:ext cx="8115328" cy="48463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В Российской Федерации признаются и гарантируются права и свободы человека и гражданина согласно общепризнанным принципам и нормам международного права и в соответствии с настоящей Конституцией (гл.2 ст. 17);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  основные права и свободы человека неотчуждаемы и принадлежат каждому от рождения (гл.2 ст. 17);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материнство и детство, семья находятся под защитой государства (гл.2ст.38);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5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404813"/>
            <a:ext cx="9144000" cy="4530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забота о детях, их воспитание - равное право и обязанность родителей (гл.2ст.38);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каждый имеет право на образование (гл.2 ст.43);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гарантируются общедоступность и бесплатность дошкольного, основного общего и среднего профессионального образования в государственных или муниципальных образовательных учреждениях и на предприятиях (гл.2 ст.43);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каждый вправе на конкурсной основе бесплатно получить высшее образование в государственном или муниципальном образовательном учреждении и на предприятии (гл.2 ст.43);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основное общее образование обязательно. Родители или лица, их заменяющие, обеспечивают получение детьми основного общего образования (гл.2 ст.43).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228599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Станция «Семейный кодекс РФ»</a:t>
            </a:r>
            <a:b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Глава 11 СК РФ содержит перечень прав несовершенно­летних детей. В частности, несовершеннолетние дети вправе: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Рисунок 30" descr="http://www.proza.ru/pics/2007/10/30/10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14612" y="2357430"/>
            <a:ext cx="2927348" cy="2927349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6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827088" y="269875"/>
            <a:ext cx="7848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Жить и воспитываться в семье. </a:t>
            </a: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Общаться с родителями и </a:t>
            </a: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другими родственниками</a:t>
            </a: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Защищать свои права и законные</a:t>
            </a: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интересы.</a:t>
            </a: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Выражать свое мнение.</a:t>
            </a: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Иметь имя, отчество и фамилию. </a:t>
            </a: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Изменить свое имя и фамилию. </a:t>
            </a: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Получать содержание от своих родителей и других членов семьи в порядке и в размерах, которые уста­новлены разделом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СК РФ (имущественное право ребенка).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3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E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167</TotalTime>
  <Words>456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Слайд 1</vt:lpstr>
      <vt:lpstr>Цели: </vt:lpstr>
      <vt:lpstr>Эпиграф: </vt:lpstr>
      <vt:lpstr>Станция «Конвенция оправах ребенка»</vt:lpstr>
      <vt:lpstr>Согласно Конвенции  ООН о правах ребенка мы имеем </vt:lpstr>
      <vt:lpstr>Станция «Конституция РФ»</vt:lpstr>
      <vt:lpstr>Слайд 7</vt:lpstr>
      <vt:lpstr>Станция «Семейный кодекс РФ» Глава 11 СК РФ содержит перечень прав несовершенно­летних детей. В частности, несовершеннолетние дети вправе: </vt:lpstr>
      <vt:lpstr>Слайд 9</vt:lpstr>
      <vt:lpstr>Вопросы для дискуссии: </vt:lpstr>
    </vt:vector>
  </TitlesOfParts>
  <Company>Dnsoft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Вован</dc:creator>
  <cp:lastModifiedBy>Admin</cp:lastModifiedBy>
  <cp:revision>11</cp:revision>
  <dcterms:created xsi:type="dcterms:W3CDTF">2009-04-15T16:46:30Z</dcterms:created>
  <dcterms:modified xsi:type="dcterms:W3CDTF">2015-10-21T17:44:11Z</dcterms:modified>
</cp:coreProperties>
</file>