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slides/slide26.xml" ContentType="application/vnd.openxmlformats-officedocument.presentationml.slide+xml"/>
  <Override PartName="/ppt/presProps.xml" ContentType="application/vnd.openxmlformats-officedocument.presentationml.presProps+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rawing19.xml" ContentType="application/vnd.ms-office.drawingml.diagramDrawing+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drawing20.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78" r:id="rId6"/>
    <p:sldId id="260" r:id="rId7"/>
    <p:sldId id="279" r:id="rId8"/>
    <p:sldId id="261" r:id="rId9"/>
    <p:sldId id="280" r:id="rId10"/>
    <p:sldId id="262" r:id="rId11"/>
    <p:sldId id="263" r:id="rId12"/>
    <p:sldId id="272" r:id="rId13"/>
    <p:sldId id="264" r:id="rId14"/>
    <p:sldId id="281" r:id="rId15"/>
    <p:sldId id="265" r:id="rId16"/>
    <p:sldId id="282" r:id="rId17"/>
    <p:sldId id="266" r:id="rId18"/>
    <p:sldId id="267" r:id="rId19"/>
    <p:sldId id="283" r:id="rId20"/>
    <p:sldId id="268" r:id="rId21"/>
    <p:sldId id="269" r:id="rId22"/>
    <p:sldId id="284" r:id="rId23"/>
    <p:sldId id="270" r:id="rId24"/>
    <p:sldId id="285" r:id="rId25"/>
    <p:sldId id="271" r:id="rId26"/>
    <p:sldId id="273" r:id="rId27"/>
    <p:sldId id="274" r:id="rId28"/>
    <p:sldId id="275" r:id="rId29"/>
    <p:sldId id="286" r:id="rId30"/>
    <p:sldId id="277" r:id="rId31"/>
    <p:sldId id="287" r:id="rId32"/>
    <p:sldId id="276" r:id="rId33"/>
    <p:sldId id="288" r:id="rId34"/>
    <p:sldId id="289"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606" autoAdjust="0"/>
  </p:normalViewPr>
  <p:slideViewPr>
    <p:cSldViewPr>
      <p:cViewPr varScale="1">
        <p:scale>
          <a:sx n="39" d="100"/>
          <a:sy n="39" d="100"/>
        </p:scale>
        <p:origin x="-142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3F7019-0E35-4ACB-BAAC-9EA3666DC3CB}"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ru-RU"/>
        </a:p>
      </dgm:t>
    </dgm:pt>
    <dgm:pt modelId="{C05F0817-F811-42B8-A9BD-C02BDEF12942}">
      <dgm:prSet phldrT="[Текст]"/>
      <dgm:spPr/>
      <dgm:t>
        <a:bodyPr/>
        <a:lstStyle/>
        <a:p>
          <a:r>
            <a:rPr lang="ba-RU" dirty="0" smtClean="0"/>
            <a:t>Мостай Кәримдең ҡайһы әҫәрендә  ҡыҙ  һуғыш ваҡытында юғалған әсәһен  эҙләй? </a:t>
          </a:r>
          <a:endParaRPr lang="ru-RU" dirty="0"/>
        </a:p>
      </dgm:t>
    </dgm:pt>
    <dgm:pt modelId="{99661956-A747-4A32-AAFE-ACADABBC4AD3}" type="parTrans" cxnId="{6EC33123-2C2C-4045-8CB4-0BCD7C03906A}">
      <dgm:prSet/>
      <dgm:spPr/>
      <dgm:t>
        <a:bodyPr/>
        <a:lstStyle/>
        <a:p>
          <a:endParaRPr lang="ru-RU"/>
        </a:p>
      </dgm:t>
    </dgm:pt>
    <dgm:pt modelId="{24EA2259-1A8D-43CF-B98F-884D8356A0A2}" type="sibTrans" cxnId="{6EC33123-2C2C-4045-8CB4-0BCD7C03906A}">
      <dgm:prSet/>
      <dgm:spPr/>
      <dgm:t>
        <a:bodyPr/>
        <a:lstStyle/>
        <a:p>
          <a:endParaRPr lang="ru-RU"/>
        </a:p>
      </dgm:t>
    </dgm:pt>
    <dgm:pt modelId="{2312A5A8-9F2F-41FB-A22F-DE7153B28ECB}">
      <dgm:prSet phldrT="[Текст]"/>
      <dgm:spPr/>
      <dgm:t>
        <a:bodyPr/>
        <a:lstStyle/>
        <a:p>
          <a:r>
            <a:rPr lang="ba-RU" dirty="0" smtClean="0"/>
            <a:t>“Туй дауам итә”</a:t>
          </a:r>
          <a:endParaRPr lang="ru-RU" dirty="0"/>
        </a:p>
      </dgm:t>
    </dgm:pt>
    <dgm:pt modelId="{354D1013-4BDF-444F-826F-FFFE0B017E18}" type="parTrans" cxnId="{261BA43B-2D1A-487A-94C4-30F0E699D185}">
      <dgm:prSet/>
      <dgm:spPr/>
      <dgm:t>
        <a:bodyPr/>
        <a:lstStyle/>
        <a:p>
          <a:endParaRPr lang="ru-RU"/>
        </a:p>
      </dgm:t>
    </dgm:pt>
    <dgm:pt modelId="{F6ABB64C-650D-4BAC-A287-647EA87101FA}" type="sibTrans" cxnId="{261BA43B-2D1A-487A-94C4-30F0E699D185}">
      <dgm:prSet/>
      <dgm:spPr/>
      <dgm:t>
        <a:bodyPr/>
        <a:lstStyle/>
        <a:p>
          <a:endParaRPr lang="ru-RU"/>
        </a:p>
      </dgm:t>
    </dgm:pt>
    <dgm:pt modelId="{E5364E7A-E816-4224-B7E6-60BC9C742C44}">
      <dgm:prSet phldrT="[Текст]"/>
      <dgm:spPr/>
      <dgm:t>
        <a:bodyPr/>
        <a:lstStyle/>
        <a:p>
          <a:r>
            <a:rPr lang="ba-RU" dirty="0" smtClean="0"/>
            <a:t>“Айгөл иле”</a:t>
          </a:r>
          <a:endParaRPr lang="ru-RU" dirty="0"/>
        </a:p>
      </dgm:t>
    </dgm:pt>
    <dgm:pt modelId="{C73BF0CB-310D-4D85-B805-AC21407F912C}" type="parTrans" cxnId="{6B24D401-FEE3-4A34-AD65-0F44837AA573}">
      <dgm:prSet/>
      <dgm:spPr/>
      <dgm:t>
        <a:bodyPr/>
        <a:lstStyle/>
        <a:p>
          <a:endParaRPr lang="ru-RU"/>
        </a:p>
      </dgm:t>
    </dgm:pt>
    <dgm:pt modelId="{DB48020A-5285-4557-A434-6701452476AD}" type="sibTrans" cxnId="{6B24D401-FEE3-4A34-AD65-0F44837AA573}">
      <dgm:prSet/>
      <dgm:spPr/>
      <dgm:t>
        <a:bodyPr/>
        <a:lstStyle/>
        <a:p>
          <a:endParaRPr lang="ru-RU"/>
        </a:p>
      </dgm:t>
    </dgm:pt>
    <dgm:pt modelId="{B398A05E-CC01-4C37-AF25-345F633CA1C9}">
      <dgm:prSet phldrT="[Текст]"/>
      <dgm:spPr/>
      <dgm:t>
        <a:bodyPr/>
        <a:lstStyle/>
        <a:p>
          <a:r>
            <a:rPr lang="ba-RU" dirty="0" smtClean="0"/>
            <a:t>“Оҙон-оҙаҡ бала саҡ”</a:t>
          </a:r>
          <a:endParaRPr lang="ru-RU" dirty="0"/>
        </a:p>
      </dgm:t>
    </dgm:pt>
    <dgm:pt modelId="{71B82D05-823F-460D-A24E-B5C4F566BD07}" type="parTrans" cxnId="{0F5DD1D5-D27B-4549-B53E-D7185BF5EE71}">
      <dgm:prSet/>
      <dgm:spPr/>
      <dgm:t>
        <a:bodyPr/>
        <a:lstStyle/>
        <a:p>
          <a:endParaRPr lang="ru-RU"/>
        </a:p>
      </dgm:t>
    </dgm:pt>
    <dgm:pt modelId="{381DAB88-F384-432E-B60A-950B0BE7B5F0}" type="sibTrans" cxnId="{0F5DD1D5-D27B-4549-B53E-D7185BF5EE71}">
      <dgm:prSet/>
      <dgm:spPr/>
      <dgm:t>
        <a:bodyPr/>
        <a:lstStyle/>
        <a:p>
          <a:endParaRPr lang="ru-RU"/>
        </a:p>
      </dgm:t>
    </dgm:pt>
    <dgm:pt modelId="{B5551681-2A9C-48CD-8807-9737F4C69BF8}">
      <dgm:prSet phldrT="[Текст]"/>
      <dgm:spPr/>
      <dgm:t>
        <a:bodyPr/>
        <a:lstStyle/>
        <a:p>
          <a:r>
            <a:rPr lang="ba-RU" dirty="0" smtClean="0"/>
            <a:t>“Ярлыҡау” </a:t>
          </a:r>
          <a:endParaRPr lang="ru-RU" dirty="0"/>
        </a:p>
      </dgm:t>
    </dgm:pt>
    <dgm:pt modelId="{5A23861D-6243-47CE-B4F0-6FDE78F1ECA4}" type="parTrans" cxnId="{AAF7DF9B-B250-4336-B54A-369D2D519F0B}">
      <dgm:prSet/>
      <dgm:spPr/>
      <dgm:t>
        <a:bodyPr/>
        <a:lstStyle/>
        <a:p>
          <a:endParaRPr lang="ru-RU"/>
        </a:p>
      </dgm:t>
    </dgm:pt>
    <dgm:pt modelId="{9F8B9C60-8D45-4E7D-AD3C-70E852C1AA45}" type="sibTrans" cxnId="{AAF7DF9B-B250-4336-B54A-369D2D519F0B}">
      <dgm:prSet/>
      <dgm:spPr/>
      <dgm:t>
        <a:bodyPr/>
        <a:lstStyle/>
        <a:p>
          <a:endParaRPr lang="ru-RU"/>
        </a:p>
      </dgm:t>
    </dgm:pt>
    <dgm:pt modelId="{E3E7A6BE-F4FE-44E2-BFA7-5D03092EA64C}">
      <dgm:prSet phldrT="[Текст]"/>
      <dgm:spPr/>
      <dgm:t>
        <a:bodyPr/>
        <a:lstStyle/>
        <a:p>
          <a:r>
            <a:rPr lang="ba-RU" dirty="0" smtClean="0"/>
            <a:t>“Башҡорт халҡына яуап хат”</a:t>
          </a:r>
          <a:endParaRPr lang="ru-RU" dirty="0"/>
        </a:p>
      </dgm:t>
    </dgm:pt>
    <dgm:pt modelId="{ABB55A56-97FD-4B3C-8DA0-E7C188BE5D99}" type="parTrans" cxnId="{5921147A-335D-4309-8D97-364BAF7F1F4B}">
      <dgm:prSet/>
      <dgm:spPr/>
      <dgm:t>
        <a:bodyPr/>
        <a:lstStyle/>
        <a:p>
          <a:endParaRPr lang="ru-RU"/>
        </a:p>
      </dgm:t>
    </dgm:pt>
    <dgm:pt modelId="{C39032AF-7670-4C58-94CD-59142D400844}" type="sibTrans" cxnId="{5921147A-335D-4309-8D97-364BAF7F1F4B}">
      <dgm:prSet/>
      <dgm:spPr/>
      <dgm:t>
        <a:bodyPr/>
        <a:lstStyle/>
        <a:p>
          <a:endParaRPr lang="ru-RU"/>
        </a:p>
      </dgm:t>
    </dgm:pt>
    <dgm:pt modelId="{D9394B88-34FE-4BEB-A59C-DA1D13D136C8}" type="pres">
      <dgm:prSet presAssocID="{793F7019-0E35-4ACB-BAAC-9EA3666DC3CB}" presName="hierChild1" presStyleCnt="0">
        <dgm:presLayoutVars>
          <dgm:chPref val="1"/>
          <dgm:dir/>
          <dgm:animOne val="branch"/>
          <dgm:animLvl val="lvl"/>
          <dgm:resizeHandles/>
        </dgm:presLayoutVars>
      </dgm:prSet>
      <dgm:spPr/>
      <dgm:t>
        <a:bodyPr/>
        <a:lstStyle/>
        <a:p>
          <a:endParaRPr lang="ru-RU"/>
        </a:p>
      </dgm:t>
    </dgm:pt>
    <dgm:pt modelId="{B408404F-C08F-47C0-801B-9DEAC5DB87CA}" type="pres">
      <dgm:prSet presAssocID="{C05F0817-F811-42B8-A9BD-C02BDEF12942}" presName="hierRoot1" presStyleCnt="0"/>
      <dgm:spPr/>
    </dgm:pt>
    <dgm:pt modelId="{EA30CD22-D97E-4F2A-BFC6-BCC8678B3333}" type="pres">
      <dgm:prSet presAssocID="{C05F0817-F811-42B8-A9BD-C02BDEF12942}" presName="composite" presStyleCnt="0"/>
      <dgm:spPr/>
    </dgm:pt>
    <dgm:pt modelId="{F3FECA72-7DF4-4F61-9736-409182793E15}" type="pres">
      <dgm:prSet presAssocID="{C05F0817-F811-42B8-A9BD-C02BDEF12942}" presName="background" presStyleLbl="node0" presStyleIdx="0" presStyleCnt="1"/>
      <dgm:spPr/>
    </dgm:pt>
    <dgm:pt modelId="{05F05ACF-E6F5-499D-98EF-C9C054509F8F}" type="pres">
      <dgm:prSet presAssocID="{C05F0817-F811-42B8-A9BD-C02BDEF12942}" presName="text" presStyleLbl="fgAcc0" presStyleIdx="0" presStyleCnt="1" custScaleX="357100">
        <dgm:presLayoutVars>
          <dgm:chPref val="3"/>
        </dgm:presLayoutVars>
      </dgm:prSet>
      <dgm:spPr/>
      <dgm:t>
        <a:bodyPr/>
        <a:lstStyle/>
        <a:p>
          <a:endParaRPr lang="ru-RU"/>
        </a:p>
      </dgm:t>
    </dgm:pt>
    <dgm:pt modelId="{F7D42ABE-A581-4ACD-9C4D-7DDB50CF9C11}" type="pres">
      <dgm:prSet presAssocID="{C05F0817-F811-42B8-A9BD-C02BDEF12942}" presName="hierChild2" presStyleCnt="0"/>
      <dgm:spPr/>
    </dgm:pt>
    <dgm:pt modelId="{792E1B51-3CA0-4376-B0E8-AABEEAD32CB3}" type="pres">
      <dgm:prSet presAssocID="{354D1013-4BDF-444F-826F-FFFE0B017E18}" presName="Name10" presStyleLbl="parChTrans1D2" presStyleIdx="0" presStyleCnt="2"/>
      <dgm:spPr/>
      <dgm:t>
        <a:bodyPr/>
        <a:lstStyle/>
        <a:p>
          <a:endParaRPr lang="ru-RU"/>
        </a:p>
      </dgm:t>
    </dgm:pt>
    <dgm:pt modelId="{142B945E-C652-4BB2-894C-C28650A62A25}" type="pres">
      <dgm:prSet presAssocID="{2312A5A8-9F2F-41FB-A22F-DE7153B28ECB}" presName="hierRoot2" presStyleCnt="0"/>
      <dgm:spPr/>
    </dgm:pt>
    <dgm:pt modelId="{A323D9E2-1338-4D23-81FA-598209C2B04B}" type="pres">
      <dgm:prSet presAssocID="{2312A5A8-9F2F-41FB-A22F-DE7153B28ECB}" presName="composite2" presStyleCnt="0"/>
      <dgm:spPr/>
    </dgm:pt>
    <dgm:pt modelId="{9943EFF6-E7B5-4A05-AD13-9789BBF1680C}" type="pres">
      <dgm:prSet presAssocID="{2312A5A8-9F2F-41FB-A22F-DE7153B28ECB}" presName="background2" presStyleLbl="node2" presStyleIdx="0" presStyleCnt="2"/>
      <dgm:spPr/>
    </dgm:pt>
    <dgm:pt modelId="{A4CE635D-A7FA-473E-950C-C5621EDF10C1}" type="pres">
      <dgm:prSet presAssocID="{2312A5A8-9F2F-41FB-A22F-DE7153B28ECB}" presName="text2" presStyleLbl="fgAcc2" presStyleIdx="0" presStyleCnt="2">
        <dgm:presLayoutVars>
          <dgm:chPref val="3"/>
        </dgm:presLayoutVars>
      </dgm:prSet>
      <dgm:spPr/>
      <dgm:t>
        <a:bodyPr/>
        <a:lstStyle/>
        <a:p>
          <a:endParaRPr lang="ru-RU"/>
        </a:p>
      </dgm:t>
    </dgm:pt>
    <dgm:pt modelId="{81E5E395-D06C-41B9-A46C-8F2774A3667A}" type="pres">
      <dgm:prSet presAssocID="{2312A5A8-9F2F-41FB-A22F-DE7153B28ECB}" presName="hierChild3" presStyleCnt="0"/>
      <dgm:spPr/>
    </dgm:pt>
    <dgm:pt modelId="{FF47940E-43C1-4B3A-A67C-FAEDDB5E981C}" type="pres">
      <dgm:prSet presAssocID="{C73BF0CB-310D-4D85-B805-AC21407F912C}" presName="Name17" presStyleLbl="parChTrans1D3" presStyleIdx="0" presStyleCnt="3"/>
      <dgm:spPr/>
      <dgm:t>
        <a:bodyPr/>
        <a:lstStyle/>
        <a:p>
          <a:endParaRPr lang="ru-RU"/>
        </a:p>
      </dgm:t>
    </dgm:pt>
    <dgm:pt modelId="{22F130BB-6FF3-4E63-865E-3A1865B63AB4}" type="pres">
      <dgm:prSet presAssocID="{E5364E7A-E816-4224-B7E6-60BC9C742C44}" presName="hierRoot3" presStyleCnt="0"/>
      <dgm:spPr/>
    </dgm:pt>
    <dgm:pt modelId="{116998BD-8180-4E28-B1F2-291982079823}" type="pres">
      <dgm:prSet presAssocID="{E5364E7A-E816-4224-B7E6-60BC9C742C44}" presName="composite3" presStyleCnt="0"/>
      <dgm:spPr/>
    </dgm:pt>
    <dgm:pt modelId="{C2EEAA82-7103-41CD-80EE-F2C325648C7C}" type="pres">
      <dgm:prSet presAssocID="{E5364E7A-E816-4224-B7E6-60BC9C742C44}" presName="background3" presStyleLbl="node3" presStyleIdx="0" presStyleCnt="3"/>
      <dgm:spPr/>
    </dgm:pt>
    <dgm:pt modelId="{3DC8CC0E-5ADF-454D-AC7E-3963190B0E37}" type="pres">
      <dgm:prSet presAssocID="{E5364E7A-E816-4224-B7E6-60BC9C742C44}" presName="text3" presStyleLbl="fgAcc3" presStyleIdx="0" presStyleCnt="3">
        <dgm:presLayoutVars>
          <dgm:chPref val="3"/>
        </dgm:presLayoutVars>
      </dgm:prSet>
      <dgm:spPr/>
      <dgm:t>
        <a:bodyPr/>
        <a:lstStyle/>
        <a:p>
          <a:endParaRPr lang="ru-RU"/>
        </a:p>
      </dgm:t>
    </dgm:pt>
    <dgm:pt modelId="{0CD8B164-984E-4DF2-A3CA-F2A3FACC6EF3}" type="pres">
      <dgm:prSet presAssocID="{E5364E7A-E816-4224-B7E6-60BC9C742C44}" presName="hierChild4" presStyleCnt="0"/>
      <dgm:spPr/>
    </dgm:pt>
    <dgm:pt modelId="{5CA0BA49-A6F2-4606-821C-DE4D786F4AA2}" type="pres">
      <dgm:prSet presAssocID="{71B82D05-823F-460D-A24E-B5C4F566BD07}" presName="Name17" presStyleLbl="parChTrans1D3" presStyleIdx="1" presStyleCnt="3"/>
      <dgm:spPr/>
      <dgm:t>
        <a:bodyPr/>
        <a:lstStyle/>
        <a:p>
          <a:endParaRPr lang="ru-RU"/>
        </a:p>
      </dgm:t>
    </dgm:pt>
    <dgm:pt modelId="{6264AB46-B73F-48E6-992A-38A3C2702099}" type="pres">
      <dgm:prSet presAssocID="{B398A05E-CC01-4C37-AF25-345F633CA1C9}" presName="hierRoot3" presStyleCnt="0"/>
      <dgm:spPr/>
    </dgm:pt>
    <dgm:pt modelId="{B2F76402-9A8E-479A-8A07-CB49E2D5B923}" type="pres">
      <dgm:prSet presAssocID="{B398A05E-CC01-4C37-AF25-345F633CA1C9}" presName="composite3" presStyleCnt="0"/>
      <dgm:spPr/>
    </dgm:pt>
    <dgm:pt modelId="{5FB7AEEC-6B4F-4EAF-BDBD-3DD625956B84}" type="pres">
      <dgm:prSet presAssocID="{B398A05E-CC01-4C37-AF25-345F633CA1C9}" presName="background3" presStyleLbl="node3" presStyleIdx="1" presStyleCnt="3"/>
      <dgm:spPr/>
    </dgm:pt>
    <dgm:pt modelId="{AB1C32CC-36B3-4D0C-A8C6-005DEA724027}" type="pres">
      <dgm:prSet presAssocID="{B398A05E-CC01-4C37-AF25-345F633CA1C9}" presName="text3" presStyleLbl="fgAcc3" presStyleIdx="1" presStyleCnt="3">
        <dgm:presLayoutVars>
          <dgm:chPref val="3"/>
        </dgm:presLayoutVars>
      </dgm:prSet>
      <dgm:spPr/>
      <dgm:t>
        <a:bodyPr/>
        <a:lstStyle/>
        <a:p>
          <a:endParaRPr lang="ru-RU"/>
        </a:p>
      </dgm:t>
    </dgm:pt>
    <dgm:pt modelId="{FE1FECB7-7716-46E7-BCD2-3B910C79E348}" type="pres">
      <dgm:prSet presAssocID="{B398A05E-CC01-4C37-AF25-345F633CA1C9}" presName="hierChild4" presStyleCnt="0"/>
      <dgm:spPr/>
    </dgm:pt>
    <dgm:pt modelId="{3C2B87EF-F0F8-4554-844B-271279CA1941}" type="pres">
      <dgm:prSet presAssocID="{5A23861D-6243-47CE-B4F0-6FDE78F1ECA4}" presName="Name10" presStyleLbl="parChTrans1D2" presStyleIdx="1" presStyleCnt="2"/>
      <dgm:spPr/>
      <dgm:t>
        <a:bodyPr/>
        <a:lstStyle/>
        <a:p>
          <a:endParaRPr lang="ru-RU"/>
        </a:p>
      </dgm:t>
    </dgm:pt>
    <dgm:pt modelId="{F7C9D8F4-F182-4A96-9340-E9F859036106}" type="pres">
      <dgm:prSet presAssocID="{B5551681-2A9C-48CD-8807-9737F4C69BF8}" presName="hierRoot2" presStyleCnt="0"/>
      <dgm:spPr/>
    </dgm:pt>
    <dgm:pt modelId="{93B339CA-8DD8-40A4-8BD1-8E07B1B1FEE6}" type="pres">
      <dgm:prSet presAssocID="{B5551681-2A9C-48CD-8807-9737F4C69BF8}" presName="composite2" presStyleCnt="0"/>
      <dgm:spPr/>
    </dgm:pt>
    <dgm:pt modelId="{2A115DE0-3B3E-4AAB-88FA-6202E6254CF0}" type="pres">
      <dgm:prSet presAssocID="{B5551681-2A9C-48CD-8807-9737F4C69BF8}" presName="background2" presStyleLbl="node2" presStyleIdx="1" presStyleCnt="2"/>
      <dgm:spPr/>
    </dgm:pt>
    <dgm:pt modelId="{25EFA1D0-B19B-4FEC-A289-8AF3DDC53725}" type="pres">
      <dgm:prSet presAssocID="{B5551681-2A9C-48CD-8807-9737F4C69BF8}" presName="text2" presStyleLbl="fgAcc2" presStyleIdx="1" presStyleCnt="2">
        <dgm:presLayoutVars>
          <dgm:chPref val="3"/>
        </dgm:presLayoutVars>
      </dgm:prSet>
      <dgm:spPr/>
      <dgm:t>
        <a:bodyPr/>
        <a:lstStyle/>
        <a:p>
          <a:endParaRPr lang="ru-RU"/>
        </a:p>
      </dgm:t>
    </dgm:pt>
    <dgm:pt modelId="{C918FC64-2A46-499B-86D5-24034B0A1CE5}" type="pres">
      <dgm:prSet presAssocID="{B5551681-2A9C-48CD-8807-9737F4C69BF8}" presName="hierChild3" presStyleCnt="0"/>
      <dgm:spPr/>
    </dgm:pt>
    <dgm:pt modelId="{6EAB85FC-A93E-48F6-BB5B-8BF8EB9AFC4B}" type="pres">
      <dgm:prSet presAssocID="{ABB55A56-97FD-4B3C-8DA0-E7C188BE5D99}" presName="Name17" presStyleLbl="parChTrans1D3" presStyleIdx="2" presStyleCnt="3"/>
      <dgm:spPr/>
      <dgm:t>
        <a:bodyPr/>
        <a:lstStyle/>
        <a:p>
          <a:endParaRPr lang="ru-RU"/>
        </a:p>
      </dgm:t>
    </dgm:pt>
    <dgm:pt modelId="{C133D918-0C36-4400-9546-AA6A0182F4AA}" type="pres">
      <dgm:prSet presAssocID="{E3E7A6BE-F4FE-44E2-BFA7-5D03092EA64C}" presName="hierRoot3" presStyleCnt="0"/>
      <dgm:spPr/>
    </dgm:pt>
    <dgm:pt modelId="{B602CDD2-CCA2-4784-9328-3DFF4AD39870}" type="pres">
      <dgm:prSet presAssocID="{E3E7A6BE-F4FE-44E2-BFA7-5D03092EA64C}" presName="composite3" presStyleCnt="0"/>
      <dgm:spPr/>
    </dgm:pt>
    <dgm:pt modelId="{07E8CFAA-BC2B-425C-9CBF-33DE03ADE1DA}" type="pres">
      <dgm:prSet presAssocID="{E3E7A6BE-F4FE-44E2-BFA7-5D03092EA64C}" presName="background3" presStyleLbl="node3" presStyleIdx="2" presStyleCnt="3"/>
      <dgm:spPr/>
    </dgm:pt>
    <dgm:pt modelId="{9E18AB83-6B7E-49DF-B296-EEB75D861C22}" type="pres">
      <dgm:prSet presAssocID="{E3E7A6BE-F4FE-44E2-BFA7-5D03092EA64C}" presName="text3" presStyleLbl="fgAcc3" presStyleIdx="2" presStyleCnt="3">
        <dgm:presLayoutVars>
          <dgm:chPref val="3"/>
        </dgm:presLayoutVars>
      </dgm:prSet>
      <dgm:spPr/>
      <dgm:t>
        <a:bodyPr/>
        <a:lstStyle/>
        <a:p>
          <a:endParaRPr lang="ru-RU"/>
        </a:p>
      </dgm:t>
    </dgm:pt>
    <dgm:pt modelId="{E200E3EC-A8C6-426E-AD39-DADBAFB1A3F5}" type="pres">
      <dgm:prSet presAssocID="{E3E7A6BE-F4FE-44E2-BFA7-5D03092EA64C}" presName="hierChild4" presStyleCnt="0"/>
      <dgm:spPr/>
    </dgm:pt>
  </dgm:ptLst>
  <dgm:cxnLst>
    <dgm:cxn modelId="{09F7A6EB-3288-4E04-B394-69907A8BF597}" type="presOf" srcId="{C73BF0CB-310D-4D85-B805-AC21407F912C}" destId="{FF47940E-43C1-4B3A-A67C-FAEDDB5E981C}" srcOrd="0" destOrd="0" presId="urn:microsoft.com/office/officeart/2005/8/layout/hierarchy1"/>
    <dgm:cxn modelId="{261BA43B-2D1A-487A-94C4-30F0E699D185}" srcId="{C05F0817-F811-42B8-A9BD-C02BDEF12942}" destId="{2312A5A8-9F2F-41FB-A22F-DE7153B28ECB}" srcOrd="0" destOrd="0" parTransId="{354D1013-4BDF-444F-826F-FFFE0B017E18}" sibTransId="{F6ABB64C-650D-4BAC-A287-647EA87101FA}"/>
    <dgm:cxn modelId="{FA58C0C0-C62C-41DC-8DD0-0AE9BBAEB8CC}" type="presOf" srcId="{2312A5A8-9F2F-41FB-A22F-DE7153B28ECB}" destId="{A4CE635D-A7FA-473E-950C-C5621EDF10C1}" srcOrd="0" destOrd="0" presId="urn:microsoft.com/office/officeart/2005/8/layout/hierarchy1"/>
    <dgm:cxn modelId="{E75666D7-D40E-4FE6-9761-3F6F002EC182}" type="presOf" srcId="{E5364E7A-E816-4224-B7E6-60BC9C742C44}" destId="{3DC8CC0E-5ADF-454D-AC7E-3963190B0E37}" srcOrd="0" destOrd="0" presId="urn:microsoft.com/office/officeart/2005/8/layout/hierarchy1"/>
    <dgm:cxn modelId="{49950BF5-51CC-4479-AB45-EEEBE0A06D3F}" type="presOf" srcId="{71B82D05-823F-460D-A24E-B5C4F566BD07}" destId="{5CA0BA49-A6F2-4606-821C-DE4D786F4AA2}" srcOrd="0" destOrd="0" presId="urn:microsoft.com/office/officeart/2005/8/layout/hierarchy1"/>
    <dgm:cxn modelId="{5921147A-335D-4309-8D97-364BAF7F1F4B}" srcId="{B5551681-2A9C-48CD-8807-9737F4C69BF8}" destId="{E3E7A6BE-F4FE-44E2-BFA7-5D03092EA64C}" srcOrd="0" destOrd="0" parTransId="{ABB55A56-97FD-4B3C-8DA0-E7C188BE5D99}" sibTransId="{C39032AF-7670-4C58-94CD-59142D400844}"/>
    <dgm:cxn modelId="{90E7EFA7-BE2E-4C33-8769-5A2E89D878BD}" type="presOf" srcId="{793F7019-0E35-4ACB-BAAC-9EA3666DC3CB}" destId="{D9394B88-34FE-4BEB-A59C-DA1D13D136C8}" srcOrd="0" destOrd="0" presId="urn:microsoft.com/office/officeart/2005/8/layout/hierarchy1"/>
    <dgm:cxn modelId="{6B24D401-FEE3-4A34-AD65-0F44837AA573}" srcId="{2312A5A8-9F2F-41FB-A22F-DE7153B28ECB}" destId="{E5364E7A-E816-4224-B7E6-60BC9C742C44}" srcOrd="0" destOrd="0" parTransId="{C73BF0CB-310D-4D85-B805-AC21407F912C}" sibTransId="{DB48020A-5285-4557-A434-6701452476AD}"/>
    <dgm:cxn modelId="{B42280DD-8789-4821-9250-7AE11D73F15B}" type="presOf" srcId="{E3E7A6BE-F4FE-44E2-BFA7-5D03092EA64C}" destId="{9E18AB83-6B7E-49DF-B296-EEB75D861C22}" srcOrd="0" destOrd="0" presId="urn:microsoft.com/office/officeart/2005/8/layout/hierarchy1"/>
    <dgm:cxn modelId="{DCA8B4EA-7707-4E77-BD07-EC20B4570C4F}" type="presOf" srcId="{B398A05E-CC01-4C37-AF25-345F633CA1C9}" destId="{AB1C32CC-36B3-4D0C-A8C6-005DEA724027}" srcOrd="0" destOrd="0" presId="urn:microsoft.com/office/officeart/2005/8/layout/hierarchy1"/>
    <dgm:cxn modelId="{6EC33123-2C2C-4045-8CB4-0BCD7C03906A}" srcId="{793F7019-0E35-4ACB-BAAC-9EA3666DC3CB}" destId="{C05F0817-F811-42B8-A9BD-C02BDEF12942}" srcOrd="0" destOrd="0" parTransId="{99661956-A747-4A32-AAFE-ACADABBC4AD3}" sibTransId="{24EA2259-1A8D-43CF-B98F-884D8356A0A2}"/>
    <dgm:cxn modelId="{AAF7DF9B-B250-4336-B54A-369D2D519F0B}" srcId="{C05F0817-F811-42B8-A9BD-C02BDEF12942}" destId="{B5551681-2A9C-48CD-8807-9737F4C69BF8}" srcOrd="1" destOrd="0" parTransId="{5A23861D-6243-47CE-B4F0-6FDE78F1ECA4}" sibTransId="{9F8B9C60-8D45-4E7D-AD3C-70E852C1AA45}"/>
    <dgm:cxn modelId="{F8B862E6-AFF2-401F-9471-03C1A7F11C5F}" type="presOf" srcId="{B5551681-2A9C-48CD-8807-9737F4C69BF8}" destId="{25EFA1D0-B19B-4FEC-A289-8AF3DDC53725}" srcOrd="0" destOrd="0" presId="urn:microsoft.com/office/officeart/2005/8/layout/hierarchy1"/>
    <dgm:cxn modelId="{22BC3BEA-563C-4576-AF4F-C34C3F4F33D3}" type="presOf" srcId="{C05F0817-F811-42B8-A9BD-C02BDEF12942}" destId="{05F05ACF-E6F5-499D-98EF-C9C054509F8F}" srcOrd="0" destOrd="0" presId="urn:microsoft.com/office/officeart/2005/8/layout/hierarchy1"/>
    <dgm:cxn modelId="{4649F45D-8A66-46B3-AAAF-AEDF85BF2AEB}" type="presOf" srcId="{354D1013-4BDF-444F-826F-FFFE0B017E18}" destId="{792E1B51-3CA0-4376-B0E8-AABEEAD32CB3}" srcOrd="0" destOrd="0" presId="urn:microsoft.com/office/officeart/2005/8/layout/hierarchy1"/>
    <dgm:cxn modelId="{E5A3B51A-72D7-46FE-A39F-F5A5FF7EC4DE}" type="presOf" srcId="{5A23861D-6243-47CE-B4F0-6FDE78F1ECA4}" destId="{3C2B87EF-F0F8-4554-844B-271279CA1941}" srcOrd="0" destOrd="0" presId="urn:microsoft.com/office/officeart/2005/8/layout/hierarchy1"/>
    <dgm:cxn modelId="{0F5DD1D5-D27B-4549-B53E-D7185BF5EE71}" srcId="{2312A5A8-9F2F-41FB-A22F-DE7153B28ECB}" destId="{B398A05E-CC01-4C37-AF25-345F633CA1C9}" srcOrd="1" destOrd="0" parTransId="{71B82D05-823F-460D-A24E-B5C4F566BD07}" sibTransId="{381DAB88-F384-432E-B60A-950B0BE7B5F0}"/>
    <dgm:cxn modelId="{E4B9CC85-CDFE-4940-BD7B-5922CE499280}" type="presOf" srcId="{ABB55A56-97FD-4B3C-8DA0-E7C188BE5D99}" destId="{6EAB85FC-A93E-48F6-BB5B-8BF8EB9AFC4B}" srcOrd="0" destOrd="0" presId="urn:microsoft.com/office/officeart/2005/8/layout/hierarchy1"/>
    <dgm:cxn modelId="{FE53F98A-CA35-498A-842C-F349538C7031}" type="presParOf" srcId="{D9394B88-34FE-4BEB-A59C-DA1D13D136C8}" destId="{B408404F-C08F-47C0-801B-9DEAC5DB87CA}" srcOrd="0" destOrd="0" presId="urn:microsoft.com/office/officeart/2005/8/layout/hierarchy1"/>
    <dgm:cxn modelId="{78053EE9-9957-4C02-B5F9-62FDED6BCBC2}" type="presParOf" srcId="{B408404F-C08F-47C0-801B-9DEAC5DB87CA}" destId="{EA30CD22-D97E-4F2A-BFC6-BCC8678B3333}" srcOrd="0" destOrd="0" presId="urn:microsoft.com/office/officeart/2005/8/layout/hierarchy1"/>
    <dgm:cxn modelId="{79218353-999F-4709-B710-54AE2051867B}" type="presParOf" srcId="{EA30CD22-D97E-4F2A-BFC6-BCC8678B3333}" destId="{F3FECA72-7DF4-4F61-9736-409182793E15}" srcOrd="0" destOrd="0" presId="urn:microsoft.com/office/officeart/2005/8/layout/hierarchy1"/>
    <dgm:cxn modelId="{09F29A06-A2D0-44E1-8D26-C84F7F3DBE93}" type="presParOf" srcId="{EA30CD22-D97E-4F2A-BFC6-BCC8678B3333}" destId="{05F05ACF-E6F5-499D-98EF-C9C054509F8F}" srcOrd="1" destOrd="0" presId="urn:microsoft.com/office/officeart/2005/8/layout/hierarchy1"/>
    <dgm:cxn modelId="{C38F9309-A893-4EB2-BF0E-39F944D8E050}" type="presParOf" srcId="{B408404F-C08F-47C0-801B-9DEAC5DB87CA}" destId="{F7D42ABE-A581-4ACD-9C4D-7DDB50CF9C11}" srcOrd="1" destOrd="0" presId="urn:microsoft.com/office/officeart/2005/8/layout/hierarchy1"/>
    <dgm:cxn modelId="{4F4E52EB-7520-46BB-82E5-1F7E90D67C47}" type="presParOf" srcId="{F7D42ABE-A581-4ACD-9C4D-7DDB50CF9C11}" destId="{792E1B51-3CA0-4376-B0E8-AABEEAD32CB3}" srcOrd="0" destOrd="0" presId="urn:microsoft.com/office/officeart/2005/8/layout/hierarchy1"/>
    <dgm:cxn modelId="{62A5E511-06E6-4FF7-AA17-5EF075C5A02F}" type="presParOf" srcId="{F7D42ABE-A581-4ACD-9C4D-7DDB50CF9C11}" destId="{142B945E-C652-4BB2-894C-C28650A62A25}" srcOrd="1" destOrd="0" presId="urn:microsoft.com/office/officeart/2005/8/layout/hierarchy1"/>
    <dgm:cxn modelId="{78F57419-46AE-45DF-9850-4A87D2741C6B}" type="presParOf" srcId="{142B945E-C652-4BB2-894C-C28650A62A25}" destId="{A323D9E2-1338-4D23-81FA-598209C2B04B}" srcOrd="0" destOrd="0" presId="urn:microsoft.com/office/officeart/2005/8/layout/hierarchy1"/>
    <dgm:cxn modelId="{B121E92D-F74C-4F57-9C94-1EF864D008A5}" type="presParOf" srcId="{A323D9E2-1338-4D23-81FA-598209C2B04B}" destId="{9943EFF6-E7B5-4A05-AD13-9789BBF1680C}" srcOrd="0" destOrd="0" presId="urn:microsoft.com/office/officeart/2005/8/layout/hierarchy1"/>
    <dgm:cxn modelId="{FC6A835B-0A0E-4BC7-B2EF-CF0007F4D78C}" type="presParOf" srcId="{A323D9E2-1338-4D23-81FA-598209C2B04B}" destId="{A4CE635D-A7FA-473E-950C-C5621EDF10C1}" srcOrd="1" destOrd="0" presId="urn:microsoft.com/office/officeart/2005/8/layout/hierarchy1"/>
    <dgm:cxn modelId="{33F65DC4-F80E-4749-8F05-1F48A0E9FBE9}" type="presParOf" srcId="{142B945E-C652-4BB2-894C-C28650A62A25}" destId="{81E5E395-D06C-41B9-A46C-8F2774A3667A}" srcOrd="1" destOrd="0" presId="urn:microsoft.com/office/officeart/2005/8/layout/hierarchy1"/>
    <dgm:cxn modelId="{DED6D046-9AC7-4260-8FF0-C18FD1C40CA9}" type="presParOf" srcId="{81E5E395-D06C-41B9-A46C-8F2774A3667A}" destId="{FF47940E-43C1-4B3A-A67C-FAEDDB5E981C}" srcOrd="0" destOrd="0" presId="urn:microsoft.com/office/officeart/2005/8/layout/hierarchy1"/>
    <dgm:cxn modelId="{017C4B76-B3DF-4868-BB59-D38BDB5E1CCD}" type="presParOf" srcId="{81E5E395-D06C-41B9-A46C-8F2774A3667A}" destId="{22F130BB-6FF3-4E63-865E-3A1865B63AB4}" srcOrd="1" destOrd="0" presId="urn:microsoft.com/office/officeart/2005/8/layout/hierarchy1"/>
    <dgm:cxn modelId="{7AC76828-29EE-4601-87B7-AB4C19F0E39B}" type="presParOf" srcId="{22F130BB-6FF3-4E63-865E-3A1865B63AB4}" destId="{116998BD-8180-4E28-B1F2-291982079823}" srcOrd="0" destOrd="0" presId="urn:microsoft.com/office/officeart/2005/8/layout/hierarchy1"/>
    <dgm:cxn modelId="{122623E0-BB83-423D-B10F-CDDC8144D446}" type="presParOf" srcId="{116998BD-8180-4E28-B1F2-291982079823}" destId="{C2EEAA82-7103-41CD-80EE-F2C325648C7C}" srcOrd="0" destOrd="0" presId="urn:microsoft.com/office/officeart/2005/8/layout/hierarchy1"/>
    <dgm:cxn modelId="{E03B63B7-D680-4311-AB6D-44ECAEA43273}" type="presParOf" srcId="{116998BD-8180-4E28-B1F2-291982079823}" destId="{3DC8CC0E-5ADF-454D-AC7E-3963190B0E37}" srcOrd="1" destOrd="0" presId="urn:microsoft.com/office/officeart/2005/8/layout/hierarchy1"/>
    <dgm:cxn modelId="{4660B7FF-F169-40DE-BAAE-827C91A02704}" type="presParOf" srcId="{22F130BB-6FF3-4E63-865E-3A1865B63AB4}" destId="{0CD8B164-984E-4DF2-A3CA-F2A3FACC6EF3}" srcOrd="1" destOrd="0" presId="urn:microsoft.com/office/officeart/2005/8/layout/hierarchy1"/>
    <dgm:cxn modelId="{10AE3EFE-B106-4586-A1CC-1898305D561A}" type="presParOf" srcId="{81E5E395-D06C-41B9-A46C-8F2774A3667A}" destId="{5CA0BA49-A6F2-4606-821C-DE4D786F4AA2}" srcOrd="2" destOrd="0" presId="urn:microsoft.com/office/officeart/2005/8/layout/hierarchy1"/>
    <dgm:cxn modelId="{5A43BFE6-8B44-47C3-916C-A65B353672B0}" type="presParOf" srcId="{81E5E395-D06C-41B9-A46C-8F2774A3667A}" destId="{6264AB46-B73F-48E6-992A-38A3C2702099}" srcOrd="3" destOrd="0" presId="urn:microsoft.com/office/officeart/2005/8/layout/hierarchy1"/>
    <dgm:cxn modelId="{825D5D40-2749-4D97-BF2B-B693BE26E7C3}" type="presParOf" srcId="{6264AB46-B73F-48E6-992A-38A3C2702099}" destId="{B2F76402-9A8E-479A-8A07-CB49E2D5B923}" srcOrd="0" destOrd="0" presId="urn:microsoft.com/office/officeart/2005/8/layout/hierarchy1"/>
    <dgm:cxn modelId="{86197936-3D64-413E-B5A4-6918E7305009}" type="presParOf" srcId="{B2F76402-9A8E-479A-8A07-CB49E2D5B923}" destId="{5FB7AEEC-6B4F-4EAF-BDBD-3DD625956B84}" srcOrd="0" destOrd="0" presId="urn:microsoft.com/office/officeart/2005/8/layout/hierarchy1"/>
    <dgm:cxn modelId="{1EE0FAD6-13F1-456C-A8C9-9744C7CEF273}" type="presParOf" srcId="{B2F76402-9A8E-479A-8A07-CB49E2D5B923}" destId="{AB1C32CC-36B3-4D0C-A8C6-005DEA724027}" srcOrd="1" destOrd="0" presId="urn:microsoft.com/office/officeart/2005/8/layout/hierarchy1"/>
    <dgm:cxn modelId="{1498874A-19D1-4EEC-9BC2-95345CCB4DE9}" type="presParOf" srcId="{6264AB46-B73F-48E6-992A-38A3C2702099}" destId="{FE1FECB7-7716-46E7-BCD2-3B910C79E348}" srcOrd="1" destOrd="0" presId="urn:microsoft.com/office/officeart/2005/8/layout/hierarchy1"/>
    <dgm:cxn modelId="{4D3848D4-2B73-467F-A5FA-7B3912B8DD0D}" type="presParOf" srcId="{F7D42ABE-A581-4ACD-9C4D-7DDB50CF9C11}" destId="{3C2B87EF-F0F8-4554-844B-271279CA1941}" srcOrd="2" destOrd="0" presId="urn:microsoft.com/office/officeart/2005/8/layout/hierarchy1"/>
    <dgm:cxn modelId="{20DF795B-A79F-41CF-BCD0-7F4A445EC47A}" type="presParOf" srcId="{F7D42ABE-A581-4ACD-9C4D-7DDB50CF9C11}" destId="{F7C9D8F4-F182-4A96-9340-E9F859036106}" srcOrd="3" destOrd="0" presId="urn:microsoft.com/office/officeart/2005/8/layout/hierarchy1"/>
    <dgm:cxn modelId="{DE53EB77-5C98-4A49-8B78-F9F1DF622B3A}" type="presParOf" srcId="{F7C9D8F4-F182-4A96-9340-E9F859036106}" destId="{93B339CA-8DD8-40A4-8BD1-8E07B1B1FEE6}" srcOrd="0" destOrd="0" presId="urn:microsoft.com/office/officeart/2005/8/layout/hierarchy1"/>
    <dgm:cxn modelId="{BD281F07-890F-4324-9E6D-CFEF7AA59E43}" type="presParOf" srcId="{93B339CA-8DD8-40A4-8BD1-8E07B1B1FEE6}" destId="{2A115DE0-3B3E-4AAB-88FA-6202E6254CF0}" srcOrd="0" destOrd="0" presId="urn:microsoft.com/office/officeart/2005/8/layout/hierarchy1"/>
    <dgm:cxn modelId="{A7AB1D74-6750-431B-8C97-FBE5A2C0D7B4}" type="presParOf" srcId="{93B339CA-8DD8-40A4-8BD1-8E07B1B1FEE6}" destId="{25EFA1D0-B19B-4FEC-A289-8AF3DDC53725}" srcOrd="1" destOrd="0" presId="urn:microsoft.com/office/officeart/2005/8/layout/hierarchy1"/>
    <dgm:cxn modelId="{C72DF8A0-D3D1-48BA-86DC-66B942440101}" type="presParOf" srcId="{F7C9D8F4-F182-4A96-9340-E9F859036106}" destId="{C918FC64-2A46-499B-86D5-24034B0A1CE5}" srcOrd="1" destOrd="0" presId="urn:microsoft.com/office/officeart/2005/8/layout/hierarchy1"/>
    <dgm:cxn modelId="{F2BD9A16-FE8E-44E5-B3D8-15F6AFAAA612}" type="presParOf" srcId="{C918FC64-2A46-499B-86D5-24034B0A1CE5}" destId="{6EAB85FC-A93E-48F6-BB5B-8BF8EB9AFC4B}" srcOrd="0" destOrd="0" presId="urn:microsoft.com/office/officeart/2005/8/layout/hierarchy1"/>
    <dgm:cxn modelId="{EC8EA905-8C2A-41B9-BE3A-6D347D1F762E}" type="presParOf" srcId="{C918FC64-2A46-499B-86D5-24034B0A1CE5}" destId="{C133D918-0C36-4400-9546-AA6A0182F4AA}" srcOrd="1" destOrd="0" presId="urn:microsoft.com/office/officeart/2005/8/layout/hierarchy1"/>
    <dgm:cxn modelId="{1351C647-DBD6-4287-9E8B-DDF39F81AC5B}" type="presParOf" srcId="{C133D918-0C36-4400-9546-AA6A0182F4AA}" destId="{B602CDD2-CCA2-4784-9328-3DFF4AD39870}" srcOrd="0" destOrd="0" presId="urn:microsoft.com/office/officeart/2005/8/layout/hierarchy1"/>
    <dgm:cxn modelId="{750576BF-C815-4889-A64B-2AD69DCFD295}" type="presParOf" srcId="{B602CDD2-CCA2-4784-9328-3DFF4AD39870}" destId="{07E8CFAA-BC2B-425C-9CBF-33DE03ADE1DA}" srcOrd="0" destOrd="0" presId="urn:microsoft.com/office/officeart/2005/8/layout/hierarchy1"/>
    <dgm:cxn modelId="{16267CDD-9A12-477A-9834-B0FB1CB5DD77}" type="presParOf" srcId="{B602CDD2-CCA2-4784-9328-3DFF4AD39870}" destId="{9E18AB83-6B7E-49DF-B296-EEB75D861C22}" srcOrd="1" destOrd="0" presId="urn:microsoft.com/office/officeart/2005/8/layout/hierarchy1"/>
    <dgm:cxn modelId="{AACB390C-2355-4A7F-8D48-6B1F2B902912}" type="presParOf" srcId="{C133D918-0C36-4400-9546-AA6A0182F4AA}" destId="{E200E3EC-A8C6-426E-AD39-DADBAFB1A3F5}"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955A697-9517-46EC-A965-D08A386E5A58}"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ru-RU"/>
        </a:p>
      </dgm:t>
    </dgm:pt>
    <dgm:pt modelId="{14B1BB90-9A07-4EA2-9592-FD218E06EF26}">
      <dgm:prSet phldrT="[Текст]" custT="1"/>
      <dgm:spPr/>
      <dgm:t>
        <a:bodyPr/>
        <a:lstStyle/>
        <a:p>
          <a:r>
            <a:rPr lang="ba-RU" sz="2400" dirty="0" smtClean="0">
              <a:latin typeface="Calibri" pitchFamily="34" charset="0"/>
            </a:rPr>
            <a:t>Миңлеғәле Ғөбәйҙуллин тураһындағы романдың авторы</a:t>
          </a:r>
          <a:endParaRPr lang="ru-RU" sz="2400" dirty="0">
            <a:latin typeface="Calibri" pitchFamily="34" charset="0"/>
          </a:endParaRPr>
        </a:p>
      </dgm:t>
    </dgm:pt>
    <dgm:pt modelId="{2D2C1592-0389-46C7-BD10-F84D187A612B}" type="parTrans" cxnId="{BE62F29A-A00E-494D-A1F7-C5F83885A1FA}">
      <dgm:prSet/>
      <dgm:spPr/>
      <dgm:t>
        <a:bodyPr/>
        <a:lstStyle/>
        <a:p>
          <a:endParaRPr lang="ru-RU"/>
        </a:p>
      </dgm:t>
    </dgm:pt>
    <dgm:pt modelId="{DFA8F425-EBFE-4A4E-9688-388B1A75C21E}" type="sibTrans" cxnId="{BE62F29A-A00E-494D-A1F7-C5F83885A1FA}">
      <dgm:prSet/>
      <dgm:spPr/>
      <dgm:t>
        <a:bodyPr/>
        <a:lstStyle/>
        <a:p>
          <a:endParaRPr lang="ru-RU"/>
        </a:p>
      </dgm:t>
    </dgm:pt>
    <dgm:pt modelId="{224B2CED-3A2E-460E-B794-82A017E329A2}">
      <dgm:prSet phldrT="[Текст]" custT="1"/>
      <dgm:spPr/>
      <dgm:t>
        <a:bodyPr/>
        <a:lstStyle/>
        <a:p>
          <a:r>
            <a:rPr lang="ba-RU" sz="2400" dirty="0" smtClean="0">
              <a:latin typeface="Calibri" pitchFamily="34" charset="0"/>
            </a:rPr>
            <a:t>Әнүәр Бикчәнтәйев</a:t>
          </a:r>
          <a:endParaRPr lang="ru-RU" sz="2400" dirty="0">
            <a:latin typeface="Calibri" pitchFamily="34" charset="0"/>
          </a:endParaRPr>
        </a:p>
      </dgm:t>
    </dgm:pt>
    <dgm:pt modelId="{29B4A35B-EE5B-4678-9C61-3254EEA82514}" type="parTrans" cxnId="{E1A44294-AD7E-4A06-8964-312A5C1F7893}">
      <dgm:prSet/>
      <dgm:spPr/>
      <dgm:t>
        <a:bodyPr/>
        <a:lstStyle/>
        <a:p>
          <a:endParaRPr lang="ru-RU"/>
        </a:p>
      </dgm:t>
    </dgm:pt>
    <dgm:pt modelId="{A8CB298D-27C2-4706-A0F0-BCE73F22FA2A}" type="sibTrans" cxnId="{E1A44294-AD7E-4A06-8964-312A5C1F7893}">
      <dgm:prSet/>
      <dgm:spPr/>
      <dgm:t>
        <a:bodyPr/>
        <a:lstStyle/>
        <a:p>
          <a:endParaRPr lang="ru-RU"/>
        </a:p>
      </dgm:t>
    </dgm:pt>
    <dgm:pt modelId="{4372B593-68C9-447C-AF52-FFD2F0B75779}">
      <dgm:prSet phldrT="[Текст]"/>
      <dgm:spPr/>
      <dgm:t>
        <a:bodyPr/>
        <a:lstStyle/>
        <a:p>
          <a:r>
            <a:rPr lang="ba-RU" dirty="0" smtClean="0"/>
            <a:t>Сөләймән Муллабаев</a:t>
          </a:r>
          <a:endParaRPr lang="ru-RU" dirty="0"/>
        </a:p>
      </dgm:t>
    </dgm:pt>
    <dgm:pt modelId="{9DB07164-80B2-4731-B730-069C81D65659}" type="parTrans" cxnId="{4425A4C0-634F-4143-89D5-5815D40FF42F}">
      <dgm:prSet/>
      <dgm:spPr/>
      <dgm:t>
        <a:bodyPr/>
        <a:lstStyle/>
        <a:p>
          <a:endParaRPr lang="ru-RU"/>
        </a:p>
      </dgm:t>
    </dgm:pt>
    <dgm:pt modelId="{4CDA86DB-4EB8-41A9-92A3-EF6DDD343A91}" type="sibTrans" cxnId="{4425A4C0-634F-4143-89D5-5815D40FF42F}">
      <dgm:prSet/>
      <dgm:spPr/>
      <dgm:t>
        <a:bodyPr/>
        <a:lstStyle/>
        <a:p>
          <a:endParaRPr lang="ru-RU"/>
        </a:p>
      </dgm:t>
    </dgm:pt>
    <dgm:pt modelId="{3B12E0B5-7321-4121-A9D8-C7769E979711}">
      <dgm:prSet phldrT="[Текст]"/>
      <dgm:spPr/>
      <dgm:t>
        <a:bodyPr/>
        <a:lstStyle/>
        <a:p>
          <a:r>
            <a:rPr lang="ba-RU" dirty="0" smtClean="0"/>
            <a:t>Яныбай Хамматов</a:t>
          </a:r>
          <a:endParaRPr lang="ru-RU" dirty="0"/>
        </a:p>
      </dgm:t>
    </dgm:pt>
    <dgm:pt modelId="{4B9166C8-F07C-4FC2-A04B-A9ABDCD6B819}" type="parTrans" cxnId="{49543A9C-5D9A-4069-A94A-99D039D62BEE}">
      <dgm:prSet/>
      <dgm:spPr/>
      <dgm:t>
        <a:bodyPr/>
        <a:lstStyle/>
        <a:p>
          <a:endParaRPr lang="ru-RU"/>
        </a:p>
      </dgm:t>
    </dgm:pt>
    <dgm:pt modelId="{C3110787-85FA-472F-A499-376A8DBF6407}" type="sibTrans" cxnId="{49543A9C-5D9A-4069-A94A-99D039D62BEE}">
      <dgm:prSet/>
      <dgm:spPr/>
      <dgm:t>
        <a:bodyPr/>
        <a:lstStyle/>
        <a:p>
          <a:endParaRPr lang="ru-RU"/>
        </a:p>
      </dgm:t>
    </dgm:pt>
    <dgm:pt modelId="{71421906-F06E-4814-82D1-108C93AED885}">
      <dgm:prSet phldrT="[Текст]"/>
      <dgm:spPr/>
      <dgm:t>
        <a:bodyPr/>
        <a:lstStyle/>
        <a:p>
          <a:r>
            <a:rPr lang="ba-RU" dirty="0" smtClean="0"/>
            <a:t>Талха Ғиниәтуллин</a:t>
          </a:r>
          <a:endParaRPr lang="ru-RU" dirty="0"/>
        </a:p>
      </dgm:t>
    </dgm:pt>
    <dgm:pt modelId="{80898518-8D07-477E-B004-F031210F1CA6}" type="parTrans" cxnId="{A3008FD5-A6F7-4127-9A23-F0575D5DAD71}">
      <dgm:prSet/>
      <dgm:spPr/>
      <dgm:t>
        <a:bodyPr/>
        <a:lstStyle/>
        <a:p>
          <a:endParaRPr lang="ru-RU"/>
        </a:p>
      </dgm:t>
    </dgm:pt>
    <dgm:pt modelId="{E87D4C49-FD03-42A1-96C7-24DC76ECA811}" type="sibTrans" cxnId="{A3008FD5-A6F7-4127-9A23-F0575D5DAD71}">
      <dgm:prSet/>
      <dgm:spPr/>
      <dgm:t>
        <a:bodyPr/>
        <a:lstStyle/>
        <a:p>
          <a:endParaRPr lang="ru-RU"/>
        </a:p>
      </dgm:t>
    </dgm:pt>
    <dgm:pt modelId="{5A79E88C-CCD9-4695-9682-F24140208306}">
      <dgm:prSet phldrT="[Текст]"/>
      <dgm:spPr/>
      <dgm:t>
        <a:bodyPr/>
        <a:lstStyle/>
        <a:p>
          <a:r>
            <a:rPr lang="ba-RU" dirty="0" smtClean="0"/>
            <a:t>Әмир Чаныш</a:t>
          </a:r>
          <a:endParaRPr lang="ru-RU" dirty="0"/>
        </a:p>
      </dgm:t>
    </dgm:pt>
    <dgm:pt modelId="{C1458E5D-CAAD-496E-A86E-8DDAFC2EE774}" type="parTrans" cxnId="{480AE5D1-E8DC-4E0D-A2FC-E0BCF7C201FB}">
      <dgm:prSet/>
      <dgm:spPr/>
      <dgm:t>
        <a:bodyPr/>
        <a:lstStyle/>
        <a:p>
          <a:endParaRPr lang="ru-RU"/>
        </a:p>
      </dgm:t>
    </dgm:pt>
    <dgm:pt modelId="{6F8ED9C7-D80F-4115-9635-D98607D94EA8}" type="sibTrans" cxnId="{480AE5D1-E8DC-4E0D-A2FC-E0BCF7C201FB}">
      <dgm:prSet/>
      <dgm:spPr/>
      <dgm:t>
        <a:bodyPr/>
        <a:lstStyle/>
        <a:p>
          <a:endParaRPr lang="ru-RU"/>
        </a:p>
      </dgm:t>
    </dgm:pt>
    <dgm:pt modelId="{8D58377C-D490-428B-8773-452B6897083C}" type="pres">
      <dgm:prSet presAssocID="{2955A697-9517-46EC-A965-D08A386E5A58}" presName="hierChild1" presStyleCnt="0">
        <dgm:presLayoutVars>
          <dgm:chPref val="1"/>
          <dgm:dir/>
          <dgm:animOne val="branch"/>
          <dgm:animLvl val="lvl"/>
          <dgm:resizeHandles/>
        </dgm:presLayoutVars>
      </dgm:prSet>
      <dgm:spPr/>
      <dgm:t>
        <a:bodyPr/>
        <a:lstStyle/>
        <a:p>
          <a:endParaRPr lang="ru-RU"/>
        </a:p>
      </dgm:t>
    </dgm:pt>
    <dgm:pt modelId="{C9641DF9-9FEC-4B9D-9207-DAAFA5C9E1E2}" type="pres">
      <dgm:prSet presAssocID="{14B1BB90-9A07-4EA2-9592-FD218E06EF26}" presName="hierRoot1" presStyleCnt="0"/>
      <dgm:spPr/>
    </dgm:pt>
    <dgm:pt modelId="{E953D85D-64C2-4BC1-85A2-5328B2C13258}" type="pres">
      <dgm:prSet presAssocID="{14B1BB90-9A07-4EA2-9592-FD218E06EF26}" presName="composite" presStyleCnt="0"/>
      <dgm:spPr/>
    </dgm:pt>
    <dgm:pt modelId="{FFE5CF2C-2A75-4423-B961-A5DE40311E8E}" type="pres">
      <dgm:prSet presAssocID="{14B1BB90-9A07-4EA2-9592-FD218E06EF26}" presName="background" presStyleLbl="node0" presStyleIdx="0" presStyleCnt="1"/>
      <dgm:spPr/>
    </dgm:pt>
    <dgm:pt modelId="{D9E1C719-7B51-4047-8C53-1A00DD0005EB}" type="pres">
      <dgm:prSet presAssocID="{14B1BB90-9A07-4EA2-9592-FD218E06EF26}" presName="text" presStyleLbl="fgAcc0" presStyleIdx="0" presStyleCnt="1" custScaleX="388984">
        <dgm:presLayoutVars>
          <dgm:chPref val="3"/>
        </dgm:presLayoutVars>
      </dgm:prSet>
      <dgm:spPr/>
      <dgm:t>
        <a:bodyPr/>
        <a:lstStyle/>
        <a:p>
          <a:endParaRPr lang="ru-RU"/>
        </a:p>
      </dgm:t>
    </dgm:pt>
    <dgm:pt modelId="{F838A29D-9D46-4EB5-B55A-E9D25171F378}" type="pres">
      <dgm:prSet presAssocID="{14B1BB90-9A07-4EA2-9592-FD218E06EF26}" presName="hierChild2" presStyleCnt="0"/>
      <dgm:spPr/>
    </dgm:pt>
    <dgm:pt modelId="{9FB49FA2-AB36-42A3-9CED-7C7CD052A404}" type="pres">
      <dgm:prSet presAssocID="{29B4A35B-EE5B-4678-9C61-3254EEA82514}" presName="Name10" presStyleLbl="parChTrans1D2" presStyleIdx="0" presStyleCnt="2"/>
      <dgm:spPr/>
      <dgm:t>
        <a:bodyPr/>
        <a:lstStyle/>
        <a:p>
          <a:endParaRPr lang="ru-RU"/>
        </a:p>
      </dgm:t>
    </dgm:pt>
    <dgm:pt modelId="{58069ED4-1104-4E49-B31D-6BEBE96E7BD7}" type="pres">
      <dgm:prSet presAssocID="{224B2CED-3A2E-460E-B794-82A017E329A2}" presName="hierRoot2" presStyleCnt="0"/>
      <dgm:spPr/>
    </dgm:pt>
    <dgm:pt modelId="{7655D783-2FDE-416C-8987-A0F097EA2E1A}" type="pres">
      <dgm:prSet presAssocID="{224B2CED-3A2E-460E-B794-82A017E329A2}" presName="composite2" presStyleCnt="0"/>
      <dgm:spPr/>
    </dgm:pt>
    <dgm:pt modelId="{AC367002-F770-4426-AACA-C41E32922696}" type="pres">
      <dgm:prSet presAssocID="{224B2CED-3A2E-460E-B794-82A017E329A2}" presName="background2" presStyleLbl="node2" presStyleIdx="0" presStyleCnt="2"/>
      <dgm:spPr/>
    </dgm:pt>
    <dgm:pt modelId="{8ECB8298-3FAA-4DD3-A21F-934A3B76A249}" type="pres">
      <dgm:prSet presAssocID="{224B2CED-3A2E-460E-B794-82A017E329A2}" presName="text2" presStyleLbl="fgAcc2" presStyleIdx="0" presStyleCnt="2">
        <dgm:presLayoutVars>
          <dgm:chPref val="3"/>
        </dgm:presLayoutVars>
      </dgm:prSet>
      <dgm:spPr/>
      <dgm:t>
        <a:bodyPr/>
        <a:lstStyle/>
        <a:p>
          <a:endParaRPr lang="ru-RU"/>
        </a:p>
      </dgm:t>
    </dgm:pt>
    <dgm:pt modelId="{3B549250-13DD-4191-92E3-49DA22B1C80B}" type="pres">
      <dgm:prSet presAssocID="{224B2CED-3A2E-460E-B794-82A017E329A2}" presName="hierChild3" presStyleCnt="0"/>
      <dgm:spPr/>
    </dgm:pt>
    <dgm:pt modelId="{29BF5DEF-27BE-4887-9818-FDBDE23C93A9}" type="pres">
      <dgm:prSet presAssocID="{9DB07164-80B2-4731-B730-069C81D65659}" presName="Name17" presStyleLbl="parChTrans1D3" presStyleIdx="0" presStyleCnt="3"/>
      <dgm:spPr/>
      <dgm:t>
        <a:bodyPr/>
        <a:lstStyle/>
        <a:p>
          <a:endParaRPr lang="ru-RU"/>
        </a:p>
      </dgm:t>
    </dgm:pt>
    <dgm:pt modelId="{31E9C369-D5EB-4145-A702-2B85A9CEA03F}" type="pres">
      <dgm:prSet presAssocID="{4372B593-68C9-447C-AF52-FFD2F0B75779}" presName="hierRoot3" presStyleCnt="0"/>
      <dgm:spPr/>
    </dgm:pt>
    <dgm:pt modelId="{B55BC3AA-9C7C-4DA0-9899-8A96E922A7B4}" type="pres">
      <dgm:prSet presAssocID="{4372B593-68C9-447C-AF52-FFD2F0B75779}" presName="composite3" presStyleCnt="0"/>
      <dgm:spPr/>
    </dgm:pt>
    <dgm:pt modelId="{28F68CCE-8A1A-403E-B288-6690A10D5B33}" type="pres">
      <dgm:prSet presAssocID="{4372B593-68C9-447C-AF52-FFD2F0B75779}" presName="background3" presStyleLbl="node3" presStyleIdx="0" presStyleCnt="3"/>
      <dgm:spPr/>
    </dgm:pt>
    <dgm:pt modelId="{676481D3-2B85-4CFF-B21E-989D5CA919B3}" type="pres">
      <dgm:prSet presAssocID="{4372B593-68C9-447C-AF52-FFD2F0B75779}" presName="text3" presStyleLbl="fgAcc3" presStyleIdx="0" presStyleCnt="3">
        <dgm:presLayoutVars>
          <dgm:chPref val="3"/>
        </dgm:presLayoutVars>
      </dgm:prSet>
      <dgm:spPr/>
      <dgm:t>
        <a:bodyPr/>
        <a:lstStyle/>
        <a:p>
          <a:endParaRPr lang="ru-RU"/>
        </a:p>
      </dgm:t>
    </dgm:pt>
    <dgm:pt modelId="{048D1C7D-8BBB-44BB-9D4D-FCD57ED748FA}" type="pres">
      <dgm:prSet presAssocID="{4372B593-68C9-447C-AF52-FFD2F0B75779}" presName="hierChild4" presStyleCnt="0"/>
      <dgm:spPr/>
    </dgm:pt>
    <dgm:pt modelId="{927095D6-FEA4-42B3-87CE-DF968AD52BA4}" type="pres">
      <dgm:prSet presAssocID="{4B9166C8-F07C-4FC2-A04B-A9ABDCD6B819}" presName="Name17" presStyleLbl="parChTrans1D3" presStyleIdx="1" presStyleCnt="3"/>
      <dgm:spPr/>
      <dgm:t>
        <a:bodyPr/>
        <a:lstStyle/>
        <a:p>
          <a:endParaRPr lang="ru-RU"/>
        </a:p>
      </dgm:t>
    </dgm:pt>
    <dgm:pt modelId="{9A4337EE-2132-426E-9779-007412CE1D3D}" type="pres">
      <dgm:prSet presAssocID="{3B12E0B5-7321-4121-A9D8-C7769E979711}" presName="hierRoot3" presStyleCnt="0"/>
      <dgm:spPr/>
    </dgm:pt>
    <dgm:pt modelId="{4D528287-4AA6-4FD8-8A49-ABB8EA9794BA}" type="pres">
      <dgm:prSet presAssocID="{3B12E0B5-7321-4121-A9D8-C7769E979711}" presName="composite3" presStyleCnt="0"/>
      <dgm:spPr/>
    </dgm:pt>
    <dgm:pt modelId="{90B1BCB6-C2AF-4F0E-8DDB-114345780E4A}" type="pres">
      <dgm:prSet presAssocID="{3B12E0B5-7321-4121-A9D8-C7769E979711}" presName="background3" presStyleLbl="node3" presStyleIdx="1" presStyleCnt="3"/>
      <dgm:spPr/>
    </dgm:pt>
    <dgm:pt modelId="{0D191DC4-CEA4-4376-8DFC-EB88870FB836}" type="pres">
      <dgm:prSet presAssocID="{3B12E0B5-7321-4121-A9D8-C7769E979711}" presName="text3" presStyleLbl="fgAcc3" presStyleIdx="1" presStyleCnt="3">
        <dgm:presLayoutVars>
          <dgm:chPref val="3"/>
        </dgm:presLayoutVars>
      </dgm:prSet>
      <dgm:spPr/>
      <dgm:t>
        <a:bodyPr/>
        <a:lstStyle/>
        <a:p>
          <a:endParaRPr lang="ru-RU"/>
        </a:p>
      </dgm:t>
    </dgm:pt>
    <dgm:pt modelId="{18F15358-6612-4BEF-ABE4-23E9684BD7C3}" type="pres">
      <dgm:prSet presAssocID="{3B12E0B5-7321-4121-A9D8-C7769E979711}" presName="hierChild4" presStyleCnt="0"/>
      <dgm:spPr/>
    </dgm:pt>
    <dgm:pt modelId="{C7CC0B46-BD52-445D-845B-BE520D7BC318}" type="pres">
      <dgm:prSet presAssocID="{80898518-8D07-477E-B004-F031210F1CA6}" presName="Name10" presStyleLbl="parChTrans1D2" presStyleIdx="1" presStyleCnt="2"/>
      <dgm:spPr/>
      <dgm:t>
        <a:bodyPr/>
        <a:lstStyle/>
        <a:p>
          <a:endParaRPr lang="ru-RU"/>
        </a:p>
      </dgm:t>
    </dgm:pt>
    <dgm:pt modelId="{869A6DE3-2898-48EE-89CD-CF673B63AB05}" type="pres">
      <dgm:prSet presAssocID="{71421906-F06E-4814-82D1-108C93AED885}" presName="hierRoot2" presStyleCnt="0"/>
      <dgm:spPr/>
    </dgm:pt>
    <dgm:pt modelId="{527FE2D9-F028-49CD-8215-4EABD32B6EE1}" type="pres">
      <dgm:prSet presAssocID="{71421906-F06E-4814-82D1-108C93AED885}" presName="composite2" presStyleCnt="0"/>
      <dgm:spPr/>
    </dgm:pt>
    <dgm:pt modelId="{44B2473C-0BD3-498C-9EDD-9F99889857E8}" type="pres">
      <dgm:prSet presAssocID="{71421906-F06E-4814-82D1-108C93AED885}" presName="background2" presStyleLbl="node2" presStyleIdx="1" presStyleCnt="2"/>
      <dgm:spPr/>
    </dgm:pt>
    <dgm:pt modelId="{7FB2852A-509A-4CB9-9C85-8DE211A54EB6}" type="pres">
      <dgm:prSet presAssocID="{71421906-F06E-4814-82D1-108C93AED885}" presName="text2" presStyleLbl="fgAcc2" presStyleIdx="1" presStyleCnt="2">
        <dgm:presLayoutVars>
          <dgm:chPref val="3"/>
        </dgm:presLayoutVars>
      </dgm:prSet>
      <dgm:spPr/>
      <dgm:t>
        <a:bodyPr/>
        <a:lstStyle/>
        <a:p>
          <a:endParaRPr lang="ru-RU"/>
        </a:p>
      </dgm:t>
    </dgm:pt>
    <dgm:pt modelId="{42A3ED46-EA3D-40FA-B5F3-B6E2B00BCCB9}" type="pres">
      <dgm:prSet presAssocID="{71421906-F06E-4814-82D1-108C93AED885}" presName="hierChild3" presStyleCnt="0"/>
      <dgm:spPr/>
    </dgm:pt>
    <dgm:pt modelId="{DB6B688F-F1B6-4B11-82FC-4EE001E3BFD8}" type="pres">
      <dgm:prSet presAssocID="{C1458E5D-CAAD-496E-A86E-8DDAFC2EE774}" presName="Name17" presStyleLbl="parChTrans1D3" presStyleIdx="2" presStyleCnt="3"/>
      <dgm:spPr/>
      <dgm:t>
        <a:bodyPr/>
        <a:lstStyle/>
        <a:p>
          <a:endParaRPr lang="ru-RU"/>
        </a:p>
      </dgm:t>
    </dgm:pt>
    <dgm:pt modelId="{918B8A59-9C74-4F6F-8A7C-8D92E3D8277D}" type="pres">
      <dgm:prSet presAssocID="{5A79E88C-CCD9-4695-9682-F24140208306}" presName="hierRoot3" presStyleCnt="0"/>
      <dgm:spPr/>
    </dgm:pt>
    <dgm:pt modelId="{4398D24C-38AC-4F32-B677-CD5E6C58E51A}" type="pres">
      <dgm:prSet presAssocID="{5A79E88C-CCD9-4695-9682-F24140208306}" presName="composite3" presStyleCnt="0"/>
      <dgm:spPr/>
    </dgm:pt>
    <dgm:pt modelId="{7F5FAE90-705D-472B-B7B1-D8DDD36FBF7B}" type="pres">
      <dgm:prSet presAssocID="{5A79E88C-CCD9-4695-9682-F24140208306}" presName="background3" presStyleLbl="node3" presStyleIdx="2" presStyleCnt="3"/>
      <dgm:spPr/>
    </dgm:pt>
    <dgm:pt modelId="{BFDC973A-1756-467E-B1FB-CC45F8463937}" type="pres">
      <dgm:prSet presAssocID="{5A79E88C-CCD9-4695-9682-F24140208306}" presName="text3" presStyleLbl="fgAcc3" presStyleIdx="2" presStyleCnt="3">
        <dgm:presLayoutVars>
          <dgm:chPref val="3"/>
        </dgm:presLayoutVars>
      </dgm:prSet>
      <dgm:spPr/>
      <dgm:t>
        <a:bodyPr/>
        <a:lstStyle/>
        <a:p>
          <a:endParaRPr lang="ru-RU"/>
        </a:p>
      </dgm:t>
    </dgm:pt>
    <dgm:pt modelId="{ED19FE0C-F700-4153-8CA9-E281F6727928}" type="pres">
      <dgm:prSet presAssocID="{5A79E88C-CCD9-4695-9682-F24140208306}" presName="hierChild4" presStyleCnt="0"/>
      <dgm:spPr/>
    </dgm:pt>
  </dgm:ptLst>
  <dgm:cxnLst>
    <dgm:cxn modelId="{C6D24A66-0BDB-4796-98FC-190DECFF6F01}" type="presOf" srcId="{4B9166C8-F07C-4FC2-A04B-A9ABDCD6B819}" destId="{927095D6-FEA4-42B3-87CE-DF968AD52BA4}" srcOrd="0" destOrd="0" presId="urn:microsoft.com/office/officeart/2005/8/layout/hierarchy1"/>
    <dgm:cxn modelId="{4425A4C0-634F-4143-89D5-5815D40FF42F}" srcId="{224B2CED-3A2E-460E-B794-82A017E329A2}" destId="{4372B593-68C9-447C-AF52-FFD2F0B75779}" srcOrd="0" destOrd="0" parTransId="{9DB07164-80B2-4731-B730-069C81D65659}" sibTransId="{4CDA86DB-4EB8-41A9-92A3-EF6DDD343A91}"/>
    <dgm:cxn modelId="{EE76EC71-C1A0-4AC9-ACCA-AF8BA58AE375}" type="presOf" srcId="{3B12E0B5-7321-4121-A9D8-C7769E979711}" destId="{0D191DC4-CEA4-4376-8DFC-EB88870FB836}" srcOrd="0" destOrd="0" presId="urn:microsoft.com/office/officeart/2005/8/layout/hierarchy1"/>
    <dgm:cxn modelId="{49543A9C-5D9A-4069-A94A-99D039D62BEE}" srcId="{224B2CED-3A2E-460E-B794-82A017E329A2}" destId="{3B12E0B5-7321-4121-A9D8-C7769E979711}" srcOrd="1" destOrd="0" parTransId="{4B9166C8-F07C-4FC2-A04B-A9ABDCD6B819}" sibTransId="{C3110787-85FA-472F-A499-376A8DBF6407}"/>
    <dgm:cxn modelId="{75F53B2C-7C07-4516-AEC4-2B2DFFA18D78}" type="presOf" srcId="{29B4A35B-EE5B-4678-9C61-3254EEA82514}" destId="{9FB49FA2-AB36-42A3-9CED-7C7CD052A404}" srcOrd="0" destOrd="0" presId="urn:microsoft.com/office/officeart/2005/8/layout/hierarchy1"/>
    <dgm:cxn modelId="{25099090-1F86-4BE3-848A-D72A3C51B5A9}" type="presOf" srcId="{9DB07164-80B2-4731-B730-069C81D65659}" destId="{29BF5DEF-27BE-4887-9818-FDBDE23C93A9}" srcOrd="0" destOrd="0" presId="urn:microsoft.com/office/officeart/2005/8/layout/hierarchy1"/>
    <dgm:cxn modelId="{E1A44294-AD7E-4A06-8964-312A5C1F7893}" srcId="{14B1BB90-9A07-4EA2-9592-FD218E06EF26}" destId="{224B2CED-3A2E-460E-B794-82A017E329A2}" srcOrd="0" destOrd="0" parTransId="{29B4A35B-EE5B-4678-9C61-3254EEA82514}" sibTransId="{A8CB298D-27C2-4706-A0F0-BCE73F22FA2A}"/>
    <dgm:cxn modelId="{B923D503-5B37-4AFD-AD4D-BF800D28D5E2}" type="presOf" srcId="{224B2CED-3A2E-460E-B794-82A017E329A2}" destId="{8ECB8298-3FAA-4DD3-A21F-934A3B76A249}" srcOrd="0" destOrd="0" presId="urn:microsoft.com/office/officeart/2005/8/layout/hierarchy1"/>
    <dgm:cxn modelId="{F7198A1F-DFAE-4E83-ACEA-E29033807605}" type="presOf" srcId="{80898518-8D07-477E-B004-F031210F1CA6}" destId="{C7CC0B46-BD52-445D-845B-BE520D7BC318}" srcOrd="0" destOrd="0" presId="urn:microsoft.com/office/officeart/2005/8/layout/hierarchy1"/>
    <dgm:cxn modelId="{39FC33A3-0182-41CF-BCE4-A929F5485B4A}" type="presOf" srcId="{5A79E88C-CCD9-4695-9682-F24140208306}" destId="{BFDC973A-1756-467E-B1FB-CC45F8463937}" srcOrd="0" destOrd="0" presId="urn:microsoft.com/office/officeart/2005/8/layout/hierarchy1"/>
    <dgm:cxn modelId="{8015DF21-96F9-441C-960D-733F8038978C}" type="presOf" srcId="{C1458E5D-CAAD-496E-A86E-8DDAFC2EE774}" destId="{DB6B688F-F1B6-4B11-82FC-4EE001E3BFD8}" srcOrd="0" destOrd="0" presId="urn:microsoft.com/office/officeart/2005/8/layout/hierarchy1"/>
    <dgm:cxn modelId="{4536D672-39AA-48B9-941C-49C0267AB312}" type="presOf" srcId="{14B1BB90-9A07-4EA2-9592-FD218E06EF26}" destId="{D9E1C719-7B51-4047-8C53-1A00DD0005EB}" srcOrd="0" destOrd="0" presId="urn:microsoft.com/office/officeart/2005/8/layout/hierarchy1"/>
    <dgm:cxn modelId="{6D2F8281-C94F-4333-A5DE-2CFEBA64A7E2}" type="presOf" srcId="{71421906-F06E-4814-82D1-108C93AED885}" destId="{7FB2852A-509A-4CB9-9C85-8DE211A54EB6}" srcOrd="0" destOrd="0" presId="urn:microsoft.com/office/officeart/2005/8/layout/hierarchy1"/>
    <dgm:cxn modelId="{6A9721A4-F733-4A46-9F3E-86E90B15A56D}" type="presOf" srcId="{2955A697-9517-46EC-A965-D08A386E5A58}" destId="{8D58377C-D490-428B-8773-452B6897083C}" srcOrd="0" destOrd="0" presId="urn:microsoft.com/office/officeart/2005/8/layout/hierarchy1"/>
    <dgm:cxn modelId="{480AE5D1-E8DC-4E0D-A2FC-E0BCF7C201FB}" srcId="{71421906-F06E-4814-82D1-108C93AED885}" destId="{5A79E88C-CCD9-4695-9682-F24140208306}" srcOrd="0" destOrd="0" parTransId="{C1458E5D-CAAD-496E-A86E-8DDAFC2EE774}" sibTransId="{6F8ED9C7-D80F-4115-9635-D98607D94EA8}"/>
    <dgm:cxn modelId="{BE62F29A-A00E-494D-A1F7-C5F83885A1FA}" srcId="{2955A697-9517-46EC-A965-D08A386E5A58}" destId="{14B1BB90-9A07-4EA2-9592-FD218E06EF26}" srcOrd="0" destOrd="0" parTransId="{2D2C1592-0389-46C7-BD10-F84D187A612B}" sibTransId="{DFA8F425-EBFE-4A4E-9688-388B1A75C21E}"/>
    <dgm:cxn modelId="{A3008FD5-A6F7-4127-9A23-F0575D5DAD71}" srcId="{14B1BB90-9A07-4EA2-9592-FD218E06EF26}" destId="{71421906-F06E-4814-82D1-108C93AED885}" srcOrd="1" destOrd="0" parTransId="{80898518-8D07-477E-B004-F031210F1CA6}" sibTransId="{E87D4C49-FD03-42A1-96C7-24DC76ECA811}"/>
    <dgm:cxn modelId="{0AC1EDBE-BEDD-403D-9597-A777B04A9B33}" type="presOf" srcId="{4372B593-68C9-447C-AF52-FFD2F0B75779}" destId="{676481D3-2B85-4CFF-B21E-989D5CA919B3}" srcOrd="0" destOrd="0" presId="urn:microsoft.com/office/officeart/2005/8/layout/hierarchy1"/>
    <dgm:cxn modelId="{C1C3A113-36CD-4D83-B88A-9E056F87673E}" type="presParOf" srcId="{8D58377C-D490-428B-8773-452B6897083C}" destId="{C9641DF9-9FEC-4B9D-9207-DAAFA5C9E1E2}" srcOrd="0" destOrd="0" presId="urn:microsoft.com/office/officeart/2005/8/layout/hierarchy1"/>
    <dgm:cxn modelId="{DA31BB84-4F38-43FF-929A-6BC73BBCD3EA}" type="presParOf" srcId="{C9641DF9-9FEC-4B9D-9207-DAAFA5C9E1E2}" destId="{E953D85D-64C2-4BC1-85A2-5328B2C13258}" srcOrd="0" destOrd="0" presId="urn:microsoft.com/office/officeart/2005/8/layout/hierarchy1"/>
    <dgm:cxn modelId="{7B1843AB-3F04-4D5E-894F-660AE437294E}" type="presParOf" srcId="{E953D85D-64C2-4BC1-85A2-5328B2C13258}" destId="{FFE5CF2C-2A75-4423-B961-A5DE40311E8E}" srcOrd="0" destOrd="0" presId="urn:microsoft.com/office/officeart/2005/8/layout/hierarchy1"/>
    <dgm:cxn modelId="{78274F70-1987-4679-9A8F-8B08664FDF71}" type="presParOf" srcId="{E953D85D-64C2-4BC1-85A2-5328B2C13258}" destId="{D9E1C719-7B51-4047-8C53-1A00DD0005EB}" srcOrd="1" destOrd="0" presId="urn:microsoft.com/office/officeart/2005/8/layout/hierarchy1"/>
    <dgm:cxn modelId="{8BEAEADF-6C4C-4B3A-B5EB-B64F83772254}" type="presParOf" srcId="{C9641DF9-9FEC-4B9D-9207-DAAFA5C9E1E2}" destId="{F838A29D-9D46-4EB5-B55A-E9D25171F378}" srcOrd="1" destOrd="0" presId="urn:microsoft.com/office/officeart/2005/8/layout/hierarchy1"/>
    <dgm:cxn modelId="{09D56B8A-88AF-472F-9228-398A95BBE628}" type="presParOf" srcId="{F838A29D-9D46-4EB5-B55A-E9D25171F378}" destId="{9FB49FA2-AB36-42A3-9CED-7C7CD052A404}" srcOrd="0" destOrd="0" presId="urn:microsoft.com/office/officeart/2005/8/layout/hierarchy1"/>
    <dgm:cxn modelId="{CFBCFD9E-992F-4C32-9970-8B768D7275C8}" type="presParOf" srcId="{F838A29D-9D46-4EB5-B55A-E9D25171F378}" destId="{58069ED4-1104-4E49-B31D-6BEBE96E7BD7}" srcOrd="1" destOrd="0" presId="urn:microsoft.com/office/officeart/2005/8/layout/hierarchy1"/>
    <dgm:cxn modelId="{60B16DEC-E6EC-41D1-9294-766FF2063BFA}" type="presParOf" srcId="{58069ED4-1104-4E49-B31D-6BEBE96E7BD7}" destId="{7655D783-2FDE-416C-8987-A0F097EA2E1A}" srcOrd="0" destOrd="0" presId="urn:microsoft.com/office/officeart/2005/8/layout/hierarchy1"/>
    <dgm:cxn modelId="{EFCCB90E-4479-4925-A05A-FABB12A200A4}" type="presParOf" srcId="{7655D783-2FDE-416C-8987-A0F097EA2E1A}" destId="{AC367002-F770-4426-AACA-C41E32922696}" srcOrd="0" destOrd="0" presId="urn:microsoft.com/office/officeart/2005/8/layout/hierarchy1"/>
    <dgm:cxn modelId="{0D47E54C-4D3E-43A5-960C-475BE9504FBA}" type="presParOf" srcId="{7655D783-2FDE-416C-8987-A0F097EA2E1A}" destId="{8ECB8298-3FAA-4DD3-A21F-934A3B76A249}" srcOrd="1" destOrd="0" presId="urn:microsoft.com/office/officeart/2005/8/layout/hierarchy1"/>
    <dgm:cxn modelId="{B2028467-90B8-4220-B5D3-396BD440DE05}" type="presParOf" srcId="{58069ED4-1104-4E49-B31D-6BEBE96E7BD7}" destId="{3B549250-13DD-4191-92E3-49DA22B1C80B}" srcOrd="1" destOrd="0" presId="urn:microsoft.com/office/officeart/2005/8/layout/hierarchy1"/>
    <dgm:cxn modelId="{ABFEA0D6-D5CD-4980-B401-D5024E9F7A1A}" type="presParOf" srcId="{3B549250-13DD-4191-92E3-49DA22B1C80B}" destId="{29BF5DEF-27BE-4887-9818-FDBDE23C93A9}" srcOrd="0" destOrd="0" presId="urn:microsoft.com/office/officeart/2005/8/layout/hierarchy1"/>
    <dgm:cxn modelId="{64C21807-E657-4B6A-93FA-4D3A2C3AA12F}" type="presParOf" srcId="{3B549250-13DD-4191-92E3-49DA22B1C80B}" destId="{31E9C369-D5EB-4145-A702-2B85A9CEA03F}" srcOrd="1" destOrd="0" presId="urn:microsoft.com/office/officeart/2005/8/layout/hierarchy1"/>
    <dgm:cxn modelId="{3CBCC8B8-FA8B-4E60-9023-837CBD2F879B}" type="presParOf" srcId="{31E9C369-D5EB-4145-A702-2B85A9CEA03F}" destId="{B55BC3AA-9C7C-4DA0-9899-8A96E922A7B4}" srcOrd="0" destOrd="0" presId="urn:microsoft.com/office/officeart/2005/8/layout/hierarchy1"/>
    <dgm:cxn modelId="{2D6F3AF0-FFE2-4B48-9CFD-C9C9DF791A2E}" type="presParOf" srcId="{B55BC3AA-9C7C-4DA0-9899-8A96E922A7B4}" destId="{28F68CCE-8A1A-403E-B288-6690A10D5B33}" srcOrd="0" destOrd="0" presId="urn:microsoft.com/office/officeart/2005/8/layout/hierarchy1"/>
    <dgm:cxn modelId="{B1198B52-B606-4AE5-96CF-C5E4B7336542}" type="presParOf" srcId="{B55BC3AA-9C7C-4DA0-9899-8A96E922A7B4}" destId="{676481D3-2B85-4CFF-B21E-989D5CA919B3}" srcOrd="1" destOrd="0" presId="urn:microsoft.com/office/officeart/2005/8/layout/hierarchy1"/>
    <dgm:cxn modelId="{56433373-5C58-46F5-8FE8-CAF73B4614B9}" type="presParOf" srcId="{31E9C369-D5EB-4145-A702-2B85A9CEA03F}" destId="{048D1C7D-8BBB-44BB-9D4D-FCD57ED748FA}" srcOrd="1" destOrd="0" presId="urn:microsoft.com/office/officeart/2005/8/layout/hierarchy1"/>
    <dgm:cxn modelId="{6975740F-29BB-4214-A025-730360FB5486}" type="presParOf" srcId="{3B549250-13DD-4191-92E3-49DA22B1C80B}" destId="{927095D6-FEA4-42B3-87CE-DF968AD52BA4}" srcOrd="2" destOrd="0" presId="urn:microsoft.com/office/officeart/2005/8/layout/hierarchy1"/>
    <dgm:cxn modelId="{3A729FF4-A14B-45C7-8F9A-D0FFD1965452}" type="presParOf" srcId="{3B549250-13DD-4191-92E3-49DA22B1C80B}" destId="{9A4337EE-2132-426E-9779-007412CE1D3D}" srcOrd="3" destOrd="0" presId="urn:microsoft.com/office/officeart/2005/8/layout/hierarchy1"/>
    <dgm:cxn modelId="{51BC0CCC-B2EC-4D16-9F5B-0C7C7F5B378D}" type="presParOf" srcId="{9A4337EE-2132-426E-9779-007412CE1D3D}" destId="{4D528287-4AA6-4FD8-8A49-ABB8EA9794BA}" srcOrd="0" destOrd="0" presId="urn:microsoft.com/office/officeart/2005/8/layout/hierarchy1"/>
    <dgm:cxn modelId="{143B3EE6-30FB-4438-AF25-A256A56E0816}" type="presParOf" srcId="{4D528287-4AA6-4FD8-8A49-ABB8EA9794BA}" destId="{90B1BCB6-C2AF-4F0E-8DDB-114345780E4A}" srcOrd="0" destOrd="0" presId="urn:microsoft.com/office/officeart/2005/8/layout/hierarchy1"/>
    <dgm:cxn modelId="{8A1EF084-4B1C-402D-B40A-4AE3633B0C99}" type="presParOf" srcId="{4D528287-4AA6-4FD8-8A49-ABB8EA9794BA}" destId="{0D191DC4-CEA4-4376-8DFC-EB88870FB836}" srcOrd="1" destOrd="0" presId="urn:microsoft.com/office/officeart/2005/8/layout/hierarchy1"/>
    <dgm:cxn modelId="{6A8CCEF5-B350-4FB5-99C7-E9D0B2539A94}" type="presParOf" srcId="{9A4337EE-2132-426E-9779-007412CE1D3D}" destId="{18F15358-6612-4BEF-ABE4-23E9684BD7C3}" srcOrd="1" destOrd="0" presId="urn:microsoft.com/office/officeart/2005/8/layout/hierarchy1"/>
    <dgm:cxn modelId="{80271270-AE6E-4CAA-A354-F9C82175FB7C}" type="presParOf" srcId="{F838A29D-9D46-4EB5-B55A-E9D25171F378}" destId="{C7CC0B46-BD52-445D-845B-BE520D7BC318}" srcOrd="2" destOrd="0" presId="urn:microsoft.com/office/officeart/2005/8/layout/hierarchy1"/>
    <dgm:cxn modelId="{B3CD610A-8495-4604-9AAE-613A5EB1C9CC}" type="presParOf" srcId="{F838A29D-9D46-4EB5-B55A-E9D25171F378}" destId="{869A6DE3-2898-48EE-89CD-CF673B63AB05}" srcOrd="3" destOrd="0" presId="urn:microsoft.com/office/officeart/2005/8/layout/hierarchy1"/>
    <dgm:cxn modelId="{7514526D-6986-442F-8AC7-A7CEEA59235D}" type="presParOf" srcId="{869A6DE3-2898-48EE-89CD-CF673B63AB05}" destId="{527FE2D9-F028-49CD-8215-4EABD32B6EE1}" srcOrd="0" destOrd="0" presId="urn:microsoft.com/office/officeart/2005/8/layout/hierarchy1"/>
    <dgm:cxn modelId="{3965BFBE-9947-4A64-B9B3-63F63E3FBFD6}" type="presParOf" srcId="{527FE2D9-F028-49CD-8215-4EABD32B6EE1}" destId="{44B2473C-0BD3-498C-9EDD-9F99889857E8}" srcOrd="0" destOrd="0" presId="urn:microsoft.com/office/officeart/2005/8/layout/hierarchy1"/>
    <dgm:cxn modelId="{267067BB-C80D-4D63-9A51-88AF160F943D}" type="presParOf" srcId="{527FE2D9-F028-49CD-8215-4EABD32B6EE1}" destId="{7FB2852A-509A-4CB9-9C85-8DE211A54EB6}" srcOrd="1" destOrd="0" presId="urn:microsoft.com/office/officeart/2005/8/layout/hierarchy1"/>
    <dgm:cxn modelId="{8E3D1819-A17B-41FC-8D26-E24256EF7192}" type="presParOf" srcId="{869A6DE3-2898-48EE-89CD-CF673B63AB05}" destId="{42A3ED46-EA3D-40FA-B5F3-B6E2B00BCCB9}" srcOrd="1" destOrd="0" presId="urn:microsoft.com/office/officeart/2005/8/layout/hierarchy1"/>
    <dgm:cxn modelId="{C06C4E1E-5A78-4452-BFA5-82474D20CA02}" type="presParOf" srcId="{42A3ED46-EA3D-40FA-B5F3-B6E2B00BCCB9}" destId="{DB6B688F-F1B6-4B11-82FC-4EE001E3BFD8}" srcOrd="0" destOrd="0" presId="urn:microsoft.com/office/officeart/2005/8/layout/hierarchy1"/>
    <dgm:cxn modelId="{BDEBC069-69AE-40DF-8D2F-634DA745C820}" type="presParOf" srcId="{42A3ED46-EA3D-40FA-B5F3-B6E2B00BCCB9}" destId="{918B8A59-9C74-4F6F-8A7C-8D92E3D8277D}" srcOrd="1" destOrd="0" presId="urn:microsoft.com/office/officeart/2005/8/layout/hierarchy1"/>
    <dgm:cxn modelId="{EA4C82A0-4DEC-4339-B7A2-F9E347629415}" type="presParOf" srcId="{918B8A59-9C74-4F6F-8A7C-8D92E3D8277D}" destId="{4398D24C-38AC-4F32-B677-CD5E6C58E51A}" srcOrd="0" destOrd="0" presId="urn:microsoft.com/office/officeart/2005/8/layout/hierarchy1"/>
    <dgm:cxn modelId="{276391CE-8F6D-4225-B551-A0E87936B2BA}" type="presParOf" srcId="{4398D24C-38AC-4F32-B677-CD5E6C58E51A}" destId="{7F5FAE90-705D-472B-B7B1-D8DDD36FBF7B}" srcOrd="0" destOrd="0" presId="urn:microsoft.com/office/officeart/2005/8/layout/hierarchy1"/>
    <dgm:cxn modelId="{FB795A29-0ED9-4735-918B-AB91AAC6BFA8}" type="presParOf" srcId="{4398D24C-38AC-4F32-B677-CD5E6C58E51A}" destId="{BFDC973A-1756-467E-B1FB-CC45F8463937}" srcOrd="1" destOrd="0" presId="urn:microsoft.com/office/officeart/2005/8/layout/hierarchy1"/>
    <dgm:cxn modelId="{8308BB78-F860-4FBB-84AA-75ADE0278261}" type="presParOf" srcId="{918B8A59-9C74-4F6F-8A7C-8D92E3D8277D}" destId="{ED19FE0C-F700-4153-8CA9-E281F6727928}"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71A8131-19A6-45D3-BD69-51B95A72D218}" type="doc">
      <dgm:prSet loTypeId="urn:microsoft.com/office/officeart/2005/8/layout/pyramid2" loCatId="list" qsTypeId="urn:microsoft.com/office/officeart/2005/8/quickstyle/simple1" qsCatId="simple" csTypeId="urn:microsoft.com/office/officeart/2005/8/colors/colorful2" csCatId="colorful" phldr="1"/>
      <dgm:spPr/>
    </dgm:pt>
    <dgm:pt modelId="{6C7718E4-0AF1-4A38-BFC5-8F6F0EDA38D4}">
      <dgm:prSet phldrT="[Текст]" custT="1"/>
      <dgm:spPr/>
      <dgm:t>
        <a:bodyPr/>
        <a:lstStyle/>
        <a:p>
          <a:r>
            <a:rPr lang="ba-RU" sz="2400" dirty="0" smtClean="0">
              <a:latin typeface="Calibri" pitchFamily="34" charset="0"/>
            </a:rPr>
            <a:t>Ибраһим Ғиззәтуллин</a:t>
          </a:r>
          <a:endParaRPr lang="ru-RU" sz="2400" dirty="0">
            <a:latin typeface="Calibri" pitchFamily="34" charset="0"/>
          </a:endParaRPr>
        </a:p>
      </dgm:t>
    </dgm:pt>
    <dgm:pt modelId="{F234A1D6-FEBC-4B26-B2EA-60A15DA3919D}" type="parTrans" cxnId="{54C76F2B-C7CE-4F19-91E6-33FA378B0967}">
      <dgm:prSet/>
      <dgm:spPr/>
      <dgm:t>
        <a:bodyPr/>
        <a:lstStyle/>
        <a:p>
          <a:endParaRPr lang="ru-RU"/>
        </a:p>
      </dgm:t>
    </dgm:pt>
    <dgm:pt modelId="{CB9AF01A-2C9C-4731-B2A3-CB0C25DBB557}" type="sibTrans" cxnId="{54C76F2B-C7CE-4F19-91E6-33FA378B0967}">
      <dgm:prSet/>
      <dgm:spPr/>
      <dgm:t>
        <a:bodyPr/>
        <a:lstStyle/>
        <a:p>
          <a:endParaRPr lang="ru-RU"/>
        </a:p>
      </dgm:t>
    </dgm:pt>
    <dgm:pt modelId="{92A262B2-C207-4DD0-812C-BA6A408AE63E}">
      <dgm:prSet phldrT="[Текст]"/>
      <dgm:spPr/>
      <dgm:t>
        <a:bodyPr/>
        <a:lstStyle/>
        <a:p>
          <a:r>
            <a:rPr lang="ba-RU" dirty="0" smtClean="0"/>
            <a:t>Нәжип Иҙелбай</a:t>
          </a:r>
          <a:endParaRPr lang="ru-RU" dirty="0"/>
        </a:p>
      </dgm:t>
    </dgm:pt>
    <dgm:pt modelId="{D16FCE97-A4DC-4308-B218-D6B3CBC853DF}" type="parTrans" cxnId="{EB3C45D2-00FF-4B9B-9161-F4EF83435936}">
      <dgm:prSet/>
      <dgm:spPr/>
      <dgm:t>
        <a:bodyPr/>
        <a:lstStyle/>
        <a:p>
          <a:endParaRPr lang="ru-RU"/>
        </a:p>
      </dgm:t>
    </dgm:pt>
    <dgm:pt modelId="{382114C5-43A6-4880-8319-FDE0DBAF67D0}" type="sibTrans" cxnId="{EB3C45D2-00FF-4B9B-9161-F4EF83435936}">
      <dgm:prSet/>
      <dgm:spPr/>
      <dgm:t>
        <a:bodyPr/>
        <a:lstStyle/>
        <a:p>
          <a:endParaRPr lang="ru-RU"/>
        </a:p>
      </dgm:t>
    </dgm:pt>
    <dgm:pt modelId="{B43E9DDF-1E02-4B45-BB5D-BAE6A1007E6F}">
      <dgm:prSet phldrT="[Текст]"/>
      <dgm:spPr/>
      <dgm:t>
        <a:bodyPr/>
        <a:lstStyle/>
        <a:p>
          <a:r>
            <a:rPr lang="ba-RU" dirty="0" smtClean="0"/>
            <a:t>Динис Исламов</a:t>
          </a:r>
          <a:endParaRPr lang="ru-RU" dirty="0"/>
        </a:p>
      </dgm:t>
    </dgm:pt>
    <dgm:pt modelId="{865172DE-C526-4FA1-BEE6-ED97AF198C74}" type="parTrans" cxnId="{2D4FF462-98A4-4299-969D-615D143E3B7E}">
      <dgm:prSet/>
      <dgm:spPr/>
      <dgm:t>
        <a:bodyPr/>
        <a:lstStyle/>
        <a:p>
          <a:endParaRPr lang="ru-RU"/>
        </a:p>
      </dgm:t>
    </dgm:pt>
    <dgm:pt modelId="{AAD3AE93-BE9F-4973-8309-668AED6EDFD3}" type="sibTrans" cxnId="{2D4FF462-98A4-4299-969D-615D143E3B7E}">
      <dgm:prSet/>
      <dgm:spPr/>
      <dgm:t>
        <a:bodyPr/>
        <a:lstStyle/>
        <a:p>
          <a:endParaRPr lang="ru-RU"/>
        </a:p>
      </dgm:t>
    </dgm:pt>
    <dgm:pt modelId="{705612C9-1E29-48F3-9B28-0AC6AC5D1D7C}" type="pres">
      <dgm:prSet presAssocID="{371A8131-19A6-45D3-BD69-51B95A72D218}" presName="compositeShape" presStyleCnt="0">
        <dgm:presLayoutVars>
          <dgm:dir/>
          <dgm:resizeHandles/>
        </dgm:presLayoutVars>
      </dgm:prSet>
      <dgm:spPr/>
    </dgm:pt>
    <dgm:pt modelId="{2C3EA54A-F247-444A-80A0-0EBFAD937BE2}" type="pres">
      <dgm:prSet presAssocID="{371A8131-19A6-45D3-BD69-51B95A72D218}" presName="pyramid" presStyleLbl="node1" presStyleIdx="0" presStyleCnt="1"/>
      <dgm:spPr/>
    </dgm:pt>
    <dgm:pt modelId="{CBF4C6AA-0592-48E9-97B4-FABD43FCA7F8}" type="pres">
      <dgm:prSet presAssocID="{371A8131-19A6-45D3-BD69-51B95A72D218}" presName="theList" presStyleCnt="0"/>
      <dgm:spPr/>
    </dgm:pt>
    <dgm:pt modelId="{B11E2C46-21A1-4D5B-BA6E-B4B6AE69F86C}" type="pres">
      <dgm:prSet presAssocID="{6C7718E4-0AF1-4A38-BFC5-8F6F0EDA38D4}" presName="aNode" presStyleLbl="fgAcc1" presStyleIdx="0" presStyleCnt="3">
        <dgm:presLayoutVars>
          <dgm:bulletEnabled val="1"/>
        </dgm:presLayoutVars>
      </dgm:prSet>
      <dgm:spPr/>
      <dgm:t>
        <a:bodyPr/>
        <a:lstStyle/>
        <a:p>
          <a:endParaRPr lang="ru-RU"/>
        </a:p>
      </dgm:t>
    </dgm:pt>
    <dgm:pt modelId="{9136C77F-027A-41EA-83A8-2CEF5CBC6D33}" type="pres">
      <dgm:prSet presAssocID="{6C7718E4-0AF1-4A38-BFC5-8F6F0EDA38D4}" presName="aSpace" presStyleCnt="0"/>
      <dgm:spPr/>
    </dgm:pt>
    <dgm:pt modelId="{288A6F9A-C389-4DD1-8987-AD4A6AB1ABE7}" type="pres">
      <dgm:prSet presAssocID="{92A262B2-C207-4DD0-812C-BA6A408AE63E}" presName="aNode" presStyleLbl="fgAcc1" presStyleIdx="1" presStyleCnt="3">
        <dgm:presLayoutVars>
          <dgm:bulletEnabled val="1"/>
        </dgm:presLayoutVars>
      </dgm:prSet>
      <dgm:spPr/>
      <dgm:t>
        <a:bodyPr/>
        <a:lstStyle/>
        <a:p>
          <a:endParaRPr lang="ru-RU"/>
        </a:p>
      </dgm:t>
    </dgm:pt>
    <dgm:pt modelId="{71A0A699-3550-46BF-B325-024BF38426CB}" type="pres">
      <dgm:prSet presAssocID="{92A262B2-C207-4DD0-812C-BA6A408AE63E}" presName="aSpace" presStyleCnt="0"/>
      <dgm:spPr/>
    </dgm:pt>
    <dgm:pt modelId="{D33312DD-1D9D-4646-8AA6-69858258BB80}" type="pres">
      <dgm:prSet presAssocID="{B43E9DDF-1E02-4B45-BB5D-BAE6A1007E6F}" presName="aNode" presStyleLbl="fgAcc1" presStyleIdx="2" presStyleCnt="3">
        <dgm:presLayoutVars>
          <dgm:bulletEnabled val="1"/>
        </dgm:presLayoutVars>
      </dgm:prSet>
      <dgm:spPr/>
      <dgm:t>
        <a:bodyPr/>
        <a:lstStyle/>
        <a:p>
          <a:endParaRPr lang="ru-RU"/>
        </a:p>
      </dgm:t>
    </dgm:pt>
    <dgm:pt modelId="{705B064D-7CE3-44A3-9DC0-C1342B75C1AA}" type="pres">
      <dgm:prSet presAssocID="{B43E9DDF-1E02-4B45-BB5D-BAE6A1007E6F}" presName="aSpace" presStyleCnt="0"/>
      <dgm:spPr/>
    </dgm:pt>
  </dgm:ptLst>
  <dgm:cxnLst>
    <dgm:cxn modelId="{8C1A7FBE-D0A6-4698-AC04-9AB7C8BA839B}" type="presOf" srcId="{6C7718E4-0AF1-4A38-BFC5-8F6F0EDA38D4}" destId="{B11E2C46-21A1-4D5B-BA6E-B4B6AE69F86C}" srcOrd="0" destOrd="0" presId="urn:microsoft.com/office/officeart/2005/8/layout/pyramid2"/>
    <dgm:cxn modelId="{EB3C45D2-00FF-4B9B-9161-F4EF83435936}" srcId="{371A8131-19A6-45D3-BD69-51B95A72D218}" destId="{92A262B2-C207-4DD0-812C-BA6A408AE63E}" srcOrd="1" destOrd="0" parTransId="{D16FCE97-A4DC-4308-B218-D6B3CBC853DF}" sibTransId="{382114C5-43A6-4880-8319-FDE0DBAF67D0}"/>
    <dgm:cxn modelId="{86007EF8-4918-4701-836D-998ACA267147}" type="presOf" srcId="{371A8131-19A6-45D3-BD69-51B95A72D218}" destId="{705612C9-1E29-48F3-9B28-0AC6AC5D1D7C}" srcOrd="0" destOrd="0" presId="urn:microsoft.com/office/officeart/2005/8/layout/pyramid2"/>
    <dgm:cxn modelId="{A6AC772B-7F0F-43BE-BD98-98D63CFA48B7}" type="presOf" srcId="{92A262B2-C207-4DD0-812C-BA6A408AE63E}" destId="{288A6F9A-C389-4DD1-8987-AD4A6AB1ABE7}" srcOrd="0" destOrd="0" presId="urn:microsoft.com/office/officeart/2005/8/layout/pyramid2"/>
    <dgm:cxn modelId="{D04DABE6-E5A5-4D94-AA10-E0C46395635C}" type="presOf" srcId="{B43E9DDF-1E02-4B45-BB5D-BAE6A1007E6F}" destId="{D33312DD-1D9D-4646-8AA6-69858258BB80}" srcOrd="0" destOrd="0" presId="urn:microsoft.com/office/officeart/2005/8/layout/pyramid2"/>
    <dgm:cxn modelId="{54C76F2B-C7CE-4F19-91E6-33FA378B0967}" srcId="{371A8131-19A6-45D3-BD69-51B95A72D218}" destId="{6C7718E4-0AF1-4A38-BFC5-8F6F0EDA38D4}" srcOrd="0" destOrd="0" parTransId="{F234A1D6-FEBC-4B26-B2EA-60A15DA3919D}" sibTransId="{CB9AF01A-2C9C-4731-B2A3-CB0C25DBB557}"/>
    <dgm:cxn modelId="{2D4FF462-98A4-4299-969D-615D143E3B7E}" srcId="{371A8131-19A6-45D3-BD69-51B95A72D218}" destId="{B43E9DDF-1E02-4B45-BB5D-BAE6A1007E6F}" srcOrd="2" destOrd="0" parTransId="{865172DE-C526-4FA1-BEE6-ED97AF198C74}" sibTransId="{AAD3AE93-BE9F-4973-8309-668AED6EDFD3}"/>
    <dgm:cxn modelId="{494ED813-C2F3-4EC9-B8CB-01A7473237F0}" type="presParOf" srcId="{705612C9-1E29-48F3-9B28-0AC6AC5D1D7C}" destId="{2C3EA54A-F247-444A-80A0-0EBFAD937BE2}" srcOrd="0" destOrd="0" presId="urn:microsoft.com/office/officeart/2005/8/layout/pyramid2"/>
    <dgm:cxn modelId="{8EF137DD-7C28-48C1-A82D-BD4F468CA67D}" type="presParOf" srcId="{705612C9-1E29-48F3-9B28-0AC6AC5D1D7C}" destId="{CBF4C6AA-0592-48E9-97B4-FABD43FCA7F8}" srcOrd="1" destOrd="0" presId="urn:microsoft.com/office/officeart/2005/8/layout/pyramid2"/>
    <dgm:cxn modelId="{71917CD6-0025-4A27-A993-D8CBC4834B40}" type="presParOf" srcId="{CBF4C6AA-0592-48E9-97B4-FABD43FCA7F8}" destId="{B11E2C46-21A1-4D5B-BA6E-B4B6AE69F86C}" srcOrd="0" destOrd="0" presId="urn:microsoft.com/office/officeart/2005/8/layout/pyramid2"/>
    <dgm:cxn modelId="{4C5F3D41-B051-48F1-AE5D-EB5A0E7036FA}" type="presParOf" srcId="{CBF4C6AA-0592-48E9-97B4-FABD43FCA7F8}" destId="{9136C77F-027A-41EA-83A8-2CEF5CBC6D33}" srcOrd="1" destOrd="0" presId="urn:microsoft.com/office/officeart/2005/8/layout/pyramid2"/>
    <dgm:cxn modelId="{F6FBE705-AB15-4994-8F77-5B1F086D1CBC}" type="presParOf" srcId="{CBF4C6AA-0592-48E9-97B4-FABD43FCA7F8}" destId="{288A6F9A-C389-4DD1-8987-AD4A6AB1ABE7}" srcOrd="2" destOrd="0" presId="urn:microsoft.com/office/officeart/2005/8/layout/pyramid2"/>
    <dgm:cxn modelId="{BB965891-FDDD-4297-8A42-96C714AB32E3}" type="presParOf" srcId="{CBF4C6AA-0592-48E9-97B4-FABD43FCA7F8}" destId="{71A0A699-3550-46BF-B325-024BF38426CB}" srcOrd="3" destOrd="0" presId="urn:microsoft.com/office/officeart/2005/8/layout/pyramid2"/>
    <dgm:cxn modelId="{D0920689-0C33-4B2A-9BDA-6E0E76F42D5C}" type="presParOf" srcId="{CBF4C6AA-0592-48E9-97B4-FABD43FCA7F8}" destId="{D33312DD-1D9D-4646-8AA6-69858258BB80}" srcOrd="4" destOrd="0" presId="urn:microsoft.com/office/officeart/2005/8/layout/pyramid2"/>
    <dgm:cxn modelId="{EB0E6E28-41C6-494F-8DED-83087F100B61}" type="presParOf" srcId="{CBF4C6AA-0592-48E9-97B4-FABD43FCA7F8}" destId="{705B064D-7CE3-44A3-9DC0-C1342B75C1AA}"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52E761E-6B2F-4E25-B5F8-4A685957F4E0}"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ru-RU"/>
        </a:p>
      </dgm:t>
    </dgm:pt>
    <dgm:pt modelId="{3450A5C8-1172-407D-B174-ADE24354CDD1}">
      <dgm:prSet phldrT="[Текст]"/>
      <dgm:spPr/>
      <dgm:t>
        <a:bodyPr/>
        <a:lstStyle/>
        <a:p>
          <a:r>
            <a:rPr lang="ba-RU" dirty="0" smtClean="0"/>
            <a:t>Шәриф Биҡҡол</a:t>
          </a:r>
          <a:endParaRPr lang="ru-RU" dirty="0"/>
        </a:p>
      </dgm:t>
    </dgm:pt>
    <dgm:pt modelId="{A7DFDB5A-2BB4-49C0-BE6C-24A020C13F0A}" type="parTrans" cxnId="{112AF3AC-FA45-45F1-B600-9148D5286F8B}">
      <dgm:prSet/>
      <dgm:spPr/>
      <dgm:t>
        <a:bodyPr/>
        <a:lstStyle/>
        <a:p>
          <a:endParaRPr lang="ru-RU"/>
        </a:p>
      </dgm:t>
    </dgm:pt>
    <dgm:pt modelId="{4D165B68-46C2-4627-94B3-10215500BA69}" type="sibTrans" cxnId="{112AF3AC-FA45-45F1-B600-9148D5286F8B}">
      <dgm:prSet/>
      <dgm:spPr/>
      <dgm:t>
        <a:bodyPr/>
        <a:lstStyle/>
        <a:p>
          <a:endParaRPr lang="ru-RU"/>
        </a:p>
      </dgm:t>
    </dgm:pt>
    <dgm:pt modelId="{DDF6ABBB-1278-446D-A7A2-A25569F62F0E}">
      <dgm:prSet phldrT="[Текст]"/>
      <dgm:spPr/>
      <dgm:t>
        <a:bodyPr/>
        <a:lstStyle/>
        <a:p>
          <a:r>
            <a:rPr lang="ba-RU" dirty="0" smtClean="0"/>
            <a:t>Ғәли Ибраһимов</a:t>
          </a:r>
          <a:endParaRPr lang="ru-RU" dirty="0"/>
        </a:p>
      </dgm:t>
    </dgm:pt>
    <dgm:pt modelId="{8B308A0E-9FF0-4945-AFAD-0BE27277AE14}" type="parTrans" cxnId="{6D99EE2B-E83C-4873-95C8-5592AE0791B7}">
      <dgm:prSet/>
      <dgm:spPr/>
      <dgm:t>
        <a:bodyPr/>
        <a:lstStyle/>
        <a:p>
          <a:endParaRPr lang="ru-RU"/>
        </a:p>
      </dgm:t>
    </dgm:pt>
    <dgm:pt modelId="{D14AEF7E-FBEC-4613-8963-9F75DC35B31F}" type="sibTrans" cxnId="{6D99EE2B-E83C-4873-95C8-5592AE0791B7}">
      <dgm:prSet/>
      <dgm:spPr/>
      <dgm:t>
        <a:bodyPr/>
        <a:lstStyle/>
        <a:p>
          <a:endParaRPr lang="ru-RU"/>
        </a:p>
      </dgm:t>
    </dgm:pt>
    <dgm:pt modelId="{36AE12DE-E7B4-4140-B33C-810CFEF0509F}">
      <dgm:prSet phldrT="[Текст]"/>
      <dgm:spPr/>
      <dgm:t>
        <a:bodyPr/>
        <a:lstStyle/>
        <a:p>
          <a:r>
            <a:rPr lang="ba-RU" dirty="0" smtClean="0"/>
            <a:t>Нәжиб Асанбаев</a:t>
          </a:r>
          <a:endParaRPr lang="ru-RU" dirty="0"/>
        </a:p>
      </dgm:t>
    </dgm:pt>
    <dgm:pt modelId="{F33E8DB8-85D2-4EB3-A105-697B02305506}" type="parTrans" cxnId="{0DB59289-47EE-496B-B15B-DCAB005827A3}">
      <dgm:prSet/>
      <dgm:spPr/>
      <dgm:t>
        <a:bodyPr/>
        <a:lstStyle/>
        <a:p>
          <a:endParaRPr lang="ru-RU"/>
        </a:p>
      </dgm:t>
    </dgm:pt>
    <dgm:pt modelId="{60519514-B2B8-4A92-85F0-90FF8773D197}" type="sibTrans" cxnId="{0DB59289-47EE-496B-B15B-DCAB005827A3}">
      <dgm:prSet/>
      <dgm:spPr/>
      <dgm:t>
        <a:bodyPr/>
        <a:lstStyle/>
        <a:p>
          <a:endParaRPr lang="ru-RU"/>
        </a:p>
      </dgm:t>
    </dgm:pt>
    <dgm:pt modelId="{59DD8FEB-459D-4A4E-B6E0-5C44C0E6A88B}">
      <dgm:prSet phldrT="[Текст]"/>
      <dgm:spPr/>
      <dgm:t>
        <a:bodyPr/>
        <a:lstStyle/>
        <a:p>
          <a:r>
            <a:rPr lang="ba-RU" dirty="0" smtClean="0"/>
            <a:t>Тимер Арыҫлан</a:t>
          </a:r>
          <a:endParaRPr lang="ru-RU" dirty="0"/>
        </a:p>
      </dgm:t>
    </dgm:pt>
    <dgm:pt modelId="{130A2903-B5A4-4CBF-BB8C-CCA75CF4DC5C}" type="parTrans" cxnId="{E8A35303-C714-4D64-AF69-24862920AAD8}">
      <dgm:prSet/>
      <dgm:spPr/>
      <dgm:t>
        <a:bodyPr/>
        <a:lstStyle/>
        <a:p>
          <a:endParaRPr lang="ru-RU"/>
        </a:p>
      </dgm:t>
    </dgm:pt>
    <dgm:pt modelId="{B9897721-72B0-4952-9BD8-037505DDC62B}" type="sibTrans" cxnId="{E8A35303-C714-4D64-AF69-24862920AAD8}">
      <dgm:prSet/>
      <dgm:spPr/>
      <dgm:t>
        <a:bodyPr/>
        <a:lstStyle/>
        <a:p>
          <a:endParaRPr lang="ru-RU"/>
        </a:p>
      </dgm:t>
    </dgm:pt>
    <dgm:pt modelId="{CFE28341-BB73-4AB6-839C-02C8EDA4C174}">
      <dgm:prSet phldrT="[Текст]"/>
      <dgm:spPr/>
      <dgm:t>
        <a:bodyPr/>
        <a:lstStyle/>
        <a:p>
          <a:r>
            <a:rPr lang="ba-RU" dirty="0" smtClean="0"/>
            <a:t>Әнүәр Бикчәнтәйев</a:t>
          </a:r>
          <a:endParaRPr lang="ru-RU" dirty="0"/>
        </a:p>
      </dgm:t>
    </dgm:pt>
    <dgm:pt modelId="{9CF1397E-AE94-4EDF-A98E-7FB1177ABD77}" type="parTrans" cxnId="{AF4CDFF2-F082-475B-8580-BF70551C6442}">
      <dgm:prSet/>
      <dgm:spPr/>
      <dgm:t>
        <a:bodyPr/>
        <a:lstStyle/>
        <a:p>
          <a:endParaRPr lang="ru-RU"/>
        </a:p>
      </dgm:t>
    </dgm:pt>
    <dgm:pt modelId="{EA664EC4-2E00-4A3E-ACDF-7BF8F5ACC1C5}" type="sibTrans" cxnId="{AF4CDFF2-F082-475B-8580-BF70551C6442}">
      <dgm:prSet/>
      <dgm:spPr/>
      <dgm:t>
        <a:bodyPr/>
        <a:lstStyle/>
        <a:p>
          <a:endParaRPr lang="ru-RU"/>
        </a:p>
      </dgm:t>
    </dgm:pt>
    <dgm:pt modelId="{13EA80F1-0103-4CD4-951F-0F9FCB70BFF9}" type="pres">
      <dgm:prSet presAssocID="{B52E761E-6B2F-4E25-B5F8-4A685957F4E0}" presName="diagram" presStyleCnt="0">
        <dgm:presLayoutVars>
          <dgm:dir/>
          <dgm:resizeHandles val="exact"/>
        </dgm:presLayoutVars>
      </dgm:prSet>
      <dgm:spPr/>
      <dgm:t>
        <a:bodyPr/>
        <a:lstStyle/>
        <a:p>
          <a:endParaRPr lang="ru-RU"/>
        </a:p>
      </dgm:t>
    </dgm:pt>
    <dgm:pt modelId="{F45A83A9-A2E1-4B60-97EE-07034552D6BC}" type="pres">
      <dgm:prSet presAssocID="{3450A5C8-1172-407D-B174-ADE24354CDD1}" presName="node" presStyleLbl="node1" presStyleIdx="0" presStyleCnt="5">
        <dgm:presLayoutVars>
          <dgm:bulletEnabled val="1"/>
        </dgm:presLayoutVars>
      </dgm:prSet>
      <dgm:spPr/>
      <dgm:t>
        <a:bodyPr/>
        <a:lstStyle/>
        <a:p>
          <a:endParaRPr lang="ru-RU"/>
        </a:p>
      </dgm:t>
    </dgm:pt>
    <dgm:pt modelId="{1F4ED0C1-DA7D-461A-B4A0-C1EE782270CA}" type="pres">
      <dgm:prSet presAssocID="{4D165B68-46C2-4627-94B3-10215500BA69}" presName="sibTrans" presStyleCnt="0"/>
      <dgm:spPr/>
    </dgm:pt>
    <dgm:pt modelId="{462A5309-1E59-4FCA-AA2F-277623179CB3}" type="pres">
      <dgm:prSet presAssocID="{DDF6ABBB-1278-446D-A7A2-A25569F62F0E}" presName="node" presStyleLbl="node1" presStyleIdx="1" presStyleCnt="5">
        <dgm:presLayoutVars>
          <dgm:bulletEnabled val="1"/>
        </dgm:presLayoutVars>
      </dgm:prSet>
      <dgm:spPr/>
      <dgm:t>
        <a:bodyPr/>
        <a:lstStyle/>
        <a:p>
          <a:endParaRPr lang="ru-RU"/>
        </a:p>
      </dgm:t>
    </dgm:pt>
    <dgm:pt modelId="{C7BA6965-5D58-4C7D-B88C-26024D8D5F6C}" type="pres">
      <dgm:prSet presAssocID="{D14AEF7E-FBEC-4613-8963-9F75DC35B31F}" presName="sibTrans" presStyleCnt="0"/>
      <dgm:spPr/>
    </dgm:pt>
    <dgm:pt modelId="{84B02432-F7B5-4817-9AA7-AEEEA855ADBD}" type="pres">
      <dgm:prSet presAssocID="{36AE12DE-E7B4-4140-B33C-810CFEF0509F}" presName="node" presStyleLbl="node1" presStyleIdx="2" presStyleCnt="5">
        <dgm:presLayoutVars>
          <dgm:bulletEnabled val="1"/>
        </dgm:presLayoutVars>
      </dgm:prSet>
      <dgm:spPr/>
      <dgm:t>
        <a:bodyPr/>
        <a:lstStyle/>
        <a:p>
          <a:endParaRPr lang="ru-RU"/>
        </a:p>
      </dgm:t>
    </dgm:pt>
    <dgm:pt modelId="{BFD45DA7-AEBC-4226-B75A-7F59CA0582C4}" type="pres">
      <dgm:prSet presAssocID="{60519514-B2B8-4A92-85F0-90FF8773D197}" presName="sibTrans" presStyleCnt="0"/>
      <dgm:spPr/>
    </dgm:pt>
    <dgm:pt modelId="{1DCDDBBB-CA4D-4FF6-B9A8-C1D9DE545962}" type="pres">
      <dgm:prSet presAssocID="{59DD8FEB-459D-4A4E-B6E0-5C44C0E6A88B}" presName="node" presStyleLbl="node1" presStyleIdx="3" presStyleCnt="5">
        <dgm:presLayoutVars>
          <dgm:bulletEnabled val="1"/>
        </dgm:presLayoutVars>
      </dgm:prSet>
      <dgm:spPr/>
      <dgm:t>
        <a:bodyPr/>
        <a:lstStyle/>
        <a:p>
          <a:endParaRPr lang="ru-RU"/>
        </a:p>
      </dgm:t>
    </dgm:pt>
    <dgm:pt modelId="{E0075440-B97A-43B4-8B8A-DEE9F5030188}" type="pres">
      <dgm:prSet presAssocID="{B9897721-72B0-4952-9BD8-037505DDC62B}" presName="sibTrans" presStyleCnt="0"/>
      <dgm:spPr/>
    </dgm:pt>
    <dgm:pt modelId="{3291C770-E1D0-4DE4-8387-2ACC79F6E8E9}" type="pres">
      <dgm:prSet presAssocID="{CFE28341-BB73-4AB6-839C-02C8EDA4C174}" presName="node" presStyleLbl="node1" presStyleIdx="4" presStyleCnt="5">
        <dgm:presLayoutVars>
          <dgm:bulletEnabled val="1"/>
        </dgm:presLayoutVars>
      </dgm:prSet>
      <dgm:spPr/>
      <dgm:t>
        <a:bodyPr/>
        <a:lstStyle/>
        <a:p>
          <a:endParaRPr lang="ru-RU"/>
        </a:p>
      </dgm:t>
    </dgm:pt>
  </dgm:ptLst>
  <dgm:cxnLst>
    <dgm:cxn modelId="{0DB59289-47EE-496B-B15B-DCAB005827A3}" srcId="{B52E761E-6B2F-4E25-B5F8-4A685957F4E0}" destId="{36AE12DE-E7B4-4140-B33C-810CFEF0509F}" srcOrd="2" destOrd="0" parTransId="{F33E8DB8-85D2-4EB3-A105-697B02305506}" sibTransId="{60519514-B2B8-4A92-85F0-90FF8773D197}"/>
    <dgm:cxn modelId="{E8A35303-C714-4D64-AF69-24862920AAD8}" srcId="{B52E761E-6B2F-4E25-B5F8-4A685957F4E0}" destId="{59DD8FEB-459D-4A4E-B6E0-5C44C0E6A88B}" srcOrd="3" destOrd="0" parTransId="{130A2903-B5A4-4CBF-BB8C-CCA75CF4DC5C}" sibTransId="{B9897721-72B0-4952-9BD8-037505DDC62B}"/>
    <dgm:cxn modelId="{1EB40E71-96D7-4666-8905-2D4237982213}" type="presOf" srcId="{59DD8FEB-459D-4A4E-B6E0-5C44C0E6A88B}" destId="{1DCDDBBB-CA4D-4FF6-B9A8-C1D9DE545962}" srcOrd="0" destOrd="0" presId="urn:microsoft.com/office/officeart/2005/8/layout/default"/>
    <dgm:cxn modelId="{2249A40E-E0C8-44A2-A42B-AEE784F351F0}" type="presOf" srcId="{B52E761E-6B2F-4E25-B5F8-4A685957F4E0}" destId="{13EA80F1-0103-4CD4-951F-0F9FCB70BFF9}" srcOrd="0" destOrd="0" presId="urn:microsoft.com/office/officeart/2005/8/layout/default"/>
    <dgm:cxn modelId="{6D9A96C8-E152-4E42-80BF-BEA3B8F38C32}" type="presOf" srcId="{3450A5C8-1172-407D-B174-ADE24354CDD1}" destId="{F45A83A9-A2E1-4B60-97EE-07034552D6BC}" srcOrd="0" destOrd="0" presId="urn:microsoft.com/office/officeart/2005/8/layout/default"/>
    <dgm:cxn modelId="{7CA9206A-3F1C-4407-8FC6-317489558596}" type="presOf" srcId="{CFE28341-BB73-4AB6-839C-02C8EDA4C174}" destId="{3291C770-E1D0-4DE4-8387-2ACC79F6E8E9}" srcOrd="0" destOrd="0" presId="urn:microsoft.com/office/officeart/2005/8/layout/default"/>
    <dgm:cxn modelId="{112AF3AC-FA45-45F1-B600-9148D5286F8B}" srcId="{B52E761E-6B2F-4E25-B5F8-4A685957F4E0}" destId="{3450A5C8-1172-407D-B174-ADE24354CDD1}" srcOrd="0" destOrd="0" parTransId="{A7DFDB5A-2BB4-49C0-BE6C-24A020C13F0A}" sibTransId="{4D165B68-46C2-4627-94B3-10215500BA69}"/>
    <dgm:cxn modelId="{40405CDA-4C01-428C-B144-4C6EECBDAA55}" type="presOf" srcId="{36AE12DE-E7B4-4140-B33C-810CFEF0509F}" destId="{84B02432-F7B5-4817-9AA7-AEEEA855ADBD}" srcOrd="0" destOrd="0" presId="urn:microsoft.com/office/officeart/2005/8/layout/default"/>
    <dgm:cxn modelId="{6D99EE2B-E83C-4873-95C8-5592AE0791B7}" srcId="{B52E761E-6B2F-4E25-B5F8-4A685957F4E0}" destId="{DDF6ABBB-1278-446D-A7A2-A25569F62F0E}" srcOrd="1" destOrd="0" parTransId="{8B308A0E-9FF0-4945-AFAD-0BE27277AE14}" sibTransId="{D14AEF7E-FBEC-4613-8963-9F75DC35B31F}"/>
    <dgm:cxn modelId="{AF4CDFF2-F082-475B-8580-BF70551C6442}" srcId="{B52E761E-6B2F-4E25-B5F8-4A685957F4E0}" destId="{CFE28341-BB73-4AB6-839C-02C8EDA4C174}" srcOrd="4" destOrd="0" parTransId="{9CF1397E-AE94-4EDF-A98E-7FB1177ABD77}" sibTransId="{EA664EC4-2E00-4A3E-ACDF-7BF8F5ACC1C5}"/>
    <dgm:cxn modelId="{6EB05107-48DA-4C2B-80FD-313A1FD16FE9}" type="presOf" srcId="{DDF6ABBB-1278-446D-A7A2-A25569F62F0E}" destId="{462A5309-1E59-4FCA-AA2F-277623179CB3}" srcOrd="0" destOrd="0" presId="urn:microsoft.com/office/officeart/2005/8/layout/default"/>
    <dgm:cxn modelId="{08EAB99B-B8ED-4429-B26E-692B5D7EDE28}" type="presParOf" srcId="{13EA80F1-0103-4CD4-951F-0F9FCB70BFF9}" destId="{F45A83A9-A2E1-4B60-97EE-07034552D6BC}" srcOrd="0" destOrd="0" presId="urn:microsoft.com/office/officeart/2005/8/layout/default"/>
    <dgm:cxn modelId="{063BEC09-6F18-4828-901A-3C199FA3BC52}" type="presParOf" srcId="{13EA80F1-0103-4CD4-951F-0F9FCB70BFF9}" destId="{1F4ED0C1-DA7D-461A-B4A0-C1EE782270CA}" srcOrd="1" destOrd="0" presId="urn:microsoft.com/office/officeart/2005/8/layout/default"/>
    <dgm:cxn modelId="{B810621D-E1D7-4C07-A4A3-408E826F9CCC}" type="presParOf" srcId="{13EA80F1-0103-4CD4-951F-0F9FCB70BFF9}" destId="{462A5309-1E59-4FCA-AA2F-277623179CB3}" srcOrd="2" destOrd="0" presId="urn:microsoft.com/office/officeart/2005/8/layout/default"/>
    <dgm:cxn modelId="{9183C4F3-59A9-4761-B80A-0E93E222FD7F}" type="presParOf" srcId="{13EA80F1-0103-4CD4-951F-0F9FCB70BFF9}" destId="{C7BA6965-5D58-4C7D-B88C-26024D8D5F6C}" srcOrd="3" destOrd="0" presId="urn:microsoft.com/office/officeart/2005/8/layout/default"/>
    <dgm:cxn modelId="{D6C52D92-01A1-4421-952E-F72C23E1F00E}" type="presParOf" srcId="{13EA80F1-0103-4CD4-951F-0F9FCB70BFF9}" destId="{84B02432-F7B5-4817-9AA7-AEEEA855ADBD}" srcOrd="4" destOrd="0" presId="urn:microsoft.com/office/officeart/2005/8/layout/default"/>
    <dgm:cxn modelId="{994012D9-E338-4468-B6DC-3A5433EA2297}" type="presParOf" srcId="{13EA80F1-0103-4CD4-951F-0F9FCB70BFF9}" destId="{BFD45DA7-AEBC-4226-B75A-7F59CA0582C4}" srcOrd="5" destOrd="0" presId="urn:microsoft.com/office/officeart/2005/8/layout/default"/>
    <dgm:cxn modelId="{86159FF0-4242-494D-939A-23763BFA7B90}" type="presParOf" srcId="{13EA80F1-0103-4CD4-951F-0F9FCB70BFF9}" destId="{1DCDDBBB-CA4D-4FF6-B9A8-C1D9DE545962}" srcOrd="6" destOrd="0" presId="urn:microsoft.com/office/officeart/2005/8/layout/default"/>
    <dgm:cxn modelId="{95C47CBE-960B-4B08-9099-4A7D06863C6B}" type="presParOf" srcId="{13EA80F1-0103-4CD4-951F-0F9FCB70BFF9}" destId="{E0075440-B97A-43B4-8B8A-DEE9F5030188}" srcOrd="7" destOrd="0" presId="urn:microsoft.com/office/officeart/2005/8/layout/default"/>
    <dgm:cxn modelId="{A5154494-F55E-4674-8069-BF4F3D8BAECE}" type="presParOf" srcId="{13EA80F1-0103-4CD4-951F-0F9FCB70BFF9}" destId="{3291C770-E1D0-4DE4-8387-2ACC79F6E8E9}"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ED52BAD-89EB-442C-B0AC-8A54B3481CB1}"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ru-RU"/>
        </a:p>
      </dgm:t>
    </dgm:pt>
    <dgm:pt modelId="{1B98422D-47C5-4AAD-BBD4-D7A78F87BFB9}">
      <dgm:prSet phldrT="[Текст]"/>
      <dgm:spPr/>
      <dgm:t>
        <a:bodyPr/>
        <a:lstStyle/>
        <a:p>
          <a:r>
            <a:rPr lang="ba-RU" dirty="0" smtClean="0"/>
            <a:t>Нәжиб Асанбаев</a:t>
          </a:r>
          <a:endParaRPr lang="ru-RU" dirty="0"/>
        </a:p>
      </dgm:t>
    </dgm:pt>
    <dgm:pt modelId="{8EB751E7-2801-4B87-8136-6DFCF8048D0C}" type="parTrans" cxnId="{08A3A214-F1E1-4D25-B422-0A8D1137DCBF}">
      <dgm:prSet/>
      <dgm:spPr/>
      <dgm:t>
        <a:bodyPr/>
        <a:lstStyle/>
        <a:p>
          <a:endParaRPr lang="ru-RU"/>
        </a:p>
      </dgm:t>
    </dgm:pt>
    <dgm:pt modelId="{1DD5FB9D-AE96-4301-8B96-022EECCA4F2C}" type="sibTrans" cxnId="{08A3A214-F1E1-4D25-B422-0A8D1137DCBF}">
      <dgm:prSet/>
      <dgm:spPr/>
      <dgm:t>
        <a:bodyPr/>
        <a:lstStyle/>
        <a:p>
          <a:endParaRPr lang="ru-RU"/>
        </a:p>
      </dgm:t>
    </dgm:pt>
    <dgm:pt modelId="{6F3D8D62-3C4F-414E-A2ED-E6C042E76C77}">
      <dgm:prSet phldrT="[Текст]"/>
      <dgm:spPr/>
      <dgm:t>
        <a:bodyPr/>
        <a:lstStyle/>
        <a:p>
          <a:r>
            <a:rPr lang="ba-RU" dirty="0" smtClean="0"/>
            <a:t>Ибраһим Абдуллин</a:t>
          </a:r>
          <a:endParaRPr lang="ru-RU" dirty="0"/>
        </a:p>
      </dgm:t>
    </dgm:pt>
    <dgm:pt modelId="{6D057649-A41E-4E5A-84FF-5F55607D24AB}" type="parTrans" cxnId="{B0DE8F9E-4B77-47BA-BCE2-2AF0DF56A588}">
      <dgm:prSet/>
      <dgm:spPr/>
      <dgm:t>
        <a:bodyPr/>
        <a:lstStyle/>
        <a:p>
          <a:endParaRPr lang="ru-RU"/>
        </a:p>
      </dgm:t>
    </dgm:pt>
    <dgm:pt modelId="{FE69D06D-1EAC-4C4D-A7AC-35C1D47A367D}" type="sibTrans" cxnId="{B0DE8F9E-4B77-47BA-BCE2-2AF0DF56A588}">
      <dgm:prSet/>
      <dgm:spPr/>
      <dgm:t>
        <a:bodyPr/>
        <a:lstStyle/>
        <a:p>
          <a:endParaRPr lang="ru-RU"/>
        </a:p>
      </dgm:t>
    </dgm:pt>
    <dgm:pt modelId="{A11B7818-EA15-4E26-AAC7-50BFDFAAAB5E}">
      <dgm:prSet phldrT="[Текст]"/>
      <dgm:spPr/>
      <dgm:t>
        <a:bodyPr/>
        <a:lstStyle/>
        <a:p>
          <a:r>
            <a:rPr lang="ba-RU" dirty="0" smtClean="0"/>
            <a:t>Ғилемдар Рамазанов</a:t>
          </a:r>
          <a:endParaRPr lang="ru-RU" dirty="0"/>
        </a:p>
      </dgm:t>
    </dgm:pt>
    <dgm:pt modelId="{0ACEF409-72E6-4949-B044-3D18B5875C80}" type="parTrans" cxnId="{0EC9CF4B-AFB7-4AF2-9B0A-FBF63ED8BF44}">
      <dgm:prSet/>
      <dgm:spPr/>
      <dgm:t>
        <a:bodyPr/>
        <a:lstStyle/>
        <a:p>
          <a:endParaRPr lang="ru-RU"/>
        </a:p>
      </dgm:t>
    </dgm:pt>
    <dgm:pt modelId="{B4140F04-8E9B-4308-AE1C-CCED85493A88}" type="sibTrans" cxnId="{0EC9CF4B-AFB7-4AF2-9B0A-FBF63ED8BF44}">
      <dgm:prSet/>
      <dgm:spPr/>
      <dgm:t>
        <a:bodyPr/>
        <a:lstStyle/>
        <a:p>
          <a:endParaRPr lang="ru-RU"/>
        </a:p>
      </dgm:t>
    </dgm:pt>
    <dgm:pt modelId="{746BEA86-3646-497A-936F-259AAA18488C}">
      <dgm:prSet phldrT="[Текст]"/>
      <dgm:spPr/>
      <dgm:t>
        <a:bodyPr/>
        <a:lstStyle/>
        <a:p>
          <a:r>
            <a:rPr lang="ba-RU" dirty="0" smtClean="0"/>
            <a:t>Нур Зарипов</a:t>
          </a:r>
          <a:endParaRPr lang="ru-RU" dirty="0"/>
        </a:p>
      </dgm:t>
    </dgm:pt>
    <dgm:pt modelId="{D4CCAA42-F598-461B-8BD8-99B9181BD709}" type="parTrans" cxnId="{5B346900-F8F0-403E-AA35-027265B0A5CE}">
      <dgm:prSet/>
      <dgm:spPr/>
      <dgm:t>
        <a:bodyPr/>
        <a:lstStyle/>
        <a:p>
          <a:endParaRPr lang="ru-RU"/>
        </a:p>
      </dgm:t>
    </dgm:pt>
    <dgm:pt modelId="{2E4B37F2-5BC2-4961-8E9A-1304752FD446}" type="sibTrans" cxnId="{5B346900-F8F0-403E-AA35-027265B0A5CE}">
      <dgm:prSet/>
      <dgm:spPr/>
      <dgm:t>
        <a:bodyPr/>
        <a:lstStyle/>
        <a:p>
          <a:endParaRPr lang="ru-RU"/>
        </a:p>
      </dgm:t>
    </dgm:pt>
    <dgm:pt modelId="{9FF9EFDA-C697-4B4E-88D1-CB2F8DAE45C3}" type="pres">
      <dgm:prSet presAssocID="{8ED52BAD-89EB-442C-B0AC-8A54B3481CB1}" presName="matrix" presStyleCnt="0">
        <dgm:presLayoutVars>
          <dgm:chMax val="1"/>
          <dgm:dir/>
          <dgm:resizeHandles val="exact"/>
        </dgm:presLayoutVars>
      </dgm:prSet>
      <dgm:spPr/>
      <dgm:t>
        <a:bodyPr/>
        <a:lstStyle/>
        <a:p>
          <a:endParaRPr lang="ru-RU"/>
        </a:p>
      </dgm:t>
    </dgm:pt>
    <dgm:pt modelId="{77CAE46F-547E-468E-A266-E95CFB33132E}" type="pres">
      <dgm:prSet presAssocID="{8ED52BAD-89EB-442C-B0AC-8A54B3481CB1}" presName="diamond" presStyleLbl="bgShp" presStyleIdx="0" presStyleCnt="1" custScaleX="176570" custLinFactNeighborX="1479" custLinFactNeighborY="9704"/>
      <dgm:spPr/>
    </dgm:pt>
    <dgm:pt modelId="{539DCAAD-81D4-432A-86D2-DA257E68C907}" type="pres">
      <dgm:prSet presAssocID="{8ED52BAD-89EB-442C-B0AC-8A54B3481CB1}" presName="quad1" presStyleLbl="node1" presStyleIdx="0" presStyleCnt="4">
        <dgm:presLayoutVars>
          <dgm:chMax val="0"/>
          <dgm:chPref val="0"/>
          <dgm:bulletEnabled val="1"/>
        </dgm:presLayoutVars>
      </dgm:prSet>
      <dgm:spPr/>
      <dgm:t>
        <a:bodyPr/>
        <a:lstStyle/>
        <a:p>
          <a:endParaRPr lang="ru-RU"/>
        </a:p>
      </dgm:t>
    </dgm:pt>
    <dgm:pt modelId="{8A0235C5-7940-4EE0-863E-123F9519C1C9}" type="pres">
      <dgm:prSet presAssocID="{8ED52BAD-89EB-442C-B0AC-8A54B3481CB1}" presName="quad2" presStyleLbl="node1" presStyleIdx="1" presStyleCnt="4">
        <dgm:presLayoutVars>
          <dgm:chMax val="0"/>
          <dgm:chPref val="0"/>
          <dgm:bulletEnabled val="1"/>
        </dgm:presLayoutVars>
      </dgm:prSet>
      <dgm:spPr/>
      <dgm:t>
        <a:bodyPr/>
        <a:lstStyle/>
        <a:p>
          <a:endParaRPr lang="ru-RU"/>
        </a:p>
      </dgm:t>
    </dgm:pt>
    <dgm:pt modelId="{DDD1E1CA-3865-4A85-A473-E66120BFBE95}" type="pres">
      <dgm:prSet presAssocID="{8ED52BAD-89EB-442C-B0AC-8A54B3481CB1}" presName="quad3" presStyleLbl="node1" presStyleIdx="2" presStyleCnt="4">
        <dgm:presLayoutVars>
          <dgm:chMax val="0"/>
          <dgm:chPref val="0"/>
          <dgm:bulletEnabled val="1"/>
        </dgm:presLayoutVars>
      </dgm:prSet>
      <dgm:spPr/>
      <dgm:t>
        <a:bodyPr/>
        <a:lstStyle/>
        <a:p>
          <a:endParaRPr lang="ru-RU"/>
        </a:p>
      </dgm:t>
    </dgm:pt>
    <dgm:pt modelId="{58E85779-D658-44A2-B1F1-0CBCE705956C}" type="pres">
      <dgm:prSet presAssocID="{8ED52BAD-89EB-442C-B0AC-8A54B3481CB1}" presName="quad4" presStyleLbl="node1" presStyleIdx="3" presStyleCnt="4">
        <dgm:presLayoutVars>
          <dgm:chMax val="0"/>
          <dgm:chPref val="0"/>
          <dgm:bulletEnabled val="1"/>
        </dgm:presLayoutVars>
      </dgm:prSet>
      <dgm:spPr/>
      <dgm:t>
        <a:bodyPr/>
        <a:lstStyle/>
        <a:p>
          <a:endParaRPr lang="ru-RU"/>
        </a:p>
      </dgm:t>
    </dgm:pt>
  </dgm:ptLst>
  <dgm:cxnLst>
    <dgm:cxn modelId="{B0DE8F9E-4B77-47BA-BCE2-2AF0DF56A588}" srcId="{8ED52BAD-89EB-442C-B0AC-8A54B3481CB1}" destId="{6F3D8D62-3C4F-414E-A2ED-E6C042E76C77}" srcOrd="1" destOrd="0" parTransId="{6D057649-A41E-4E5A-84FF-5F55607D24AB}" sibTransId="{FE69D06D-1EAC-4C4D-A7AC-35C1D47A367D}"/>
    <dgm:cxn modelId="{64F92001-0AD5-45FE-98F7-F063D1512C98}" type="presOf" srcId="{1B98422D-47C5-4AAD-BBD4-D7A78F87BFB9}" destId="{539DCAAD-81D4-432A-86D2-DA257E68C907}" srcOrd="0" destOrd="0" presId="urn:microsoft.com/office/officeart/2005/8/layout/matrix3"/>
    <dgm:cxn modelId="{08A3A214-F1E1-4D25-B422-0A8D1137DCBF}" srcId="{8ED52BAD-89EB-442C-B0AC-8A54B3481CB1}" destId="{1B98422D-47C5-4AAD-BBD4-D7A78F87BFB9}" srcOrd="0" destOrd="0" parTransId="{8EB751E7-2801-4B87-8136-6DFCF8048D0C}" sibTransId="{1DD5FB9D-AE96-4301-8B96-022EECCA4F2C}"/>
    <dgm:cxn modelId="{14DD1D67-8B56-46BD-93D4-022B341F67CA}" type="presOf" srcId="{6F3D8D62-3C4F-414E-A2ED-E6C042E76C77}" destId="{8A0235C5-7940-4EE0-863E-123F9519C1C9}" srcOrd="0" destOrd="0" presId="urn:microsoft.com/office/officeart/2005/8/layout/matrix3"/>
    <dgm:cxn modelId="{0EC9CF4B-AFB7-4AF2-9B0A-FBF63ED8BF44}" srcId="{8ED52BAD-89EB-442C-B0AC-8A54B3481CB1}" destId="{A11B7818-EA15-4E26-AAC7-50BFDFAAAB5E}" srcOrd="2" destOrd="0" parTransId="{0ACEF409-72E6-4949-B044-3D18B5875C80}" sibTransId="{B4140F04-8E9B-4308-AE1C-CCED85493A88}"/>
    <dgm:cxn modelId="{09BD9A6E-DCB6-470F-B101-96F6C757C63F}" type="presOf" srcId="{746BEA86-3646-497A-936F-259AAA18488C}" destId="{58E85779-D658-44A2-B1F1-0CBCE705956C}" srcOrd="0" destOrd="0" presId="urn:microsoft.com/office/officeart/2005/8/layout/matrix3"/>
    <dgm:cxn modelId="{F389ABF5-879C-428E-B19D-5D4A54633D23}" type="presOf" srcId="{8ED52BAD-89EB-442C-B0AC-8A54B3481CB1}" destId="{9FF9EFDA-C697-4B4E-88D1-CB2F8DAE45C3}" srcOrd="0" destOrd="0" presId="urn:microsoft.com/office/officeart/2005/8/layout/matrix3"/>
    <dgm:cxn modelId="{5B346900-F8F0-403E-AA35-027265B0A5CE}" srcId="{8ED52BAD-89EB-442C-B0AC-8A54B3481CB1}" destId="{746BEA86-3646-497A-936F-259AAA18488C}" srcOrd="3" destOrd="0" parTransId="{D4CCAA42-F598-461B-8BD8-99B9181BD709}" sibTransId="{2E4B37F2-5BC2-4961-8E9A-1304752FD446}"/>
    <dgm:cxn modelId="{ABFF7D1A-12B1-4D2D-88C9-5B477F4E511A}" type="presOf" srcId="{A11B7818-EA15-4E26-AAC7-50BFDFAAAB5E}" destId="{DDD1E1CA-3865-4A85-A473-E66120BFBE95}" srcOrd="0" destOrd="0" presId="urn:microsoft.com/office/officeart/2005/8/layout/matrix3"/>
    <dgm:cxn modelId="{C68A4B0F-D658-47F9-A1B2-D842591478F0}" type="presParOf" srcId="{9FF9EFDA-C697-4B4E-88D1-CB2F8DAE45C3}" destId="{77CAE46F-547E-468E-A266-E95CFB33132E}" srcOrd="0" destOrd="0" presId="urn:microsoft.com/office/officeart/2005/8/layout/matrix3"/>
    <dgm:cxn modelId="{85985949-78A2-4EE7-ABC5-E95C613C597C}" type="presParOf" srcId="{9FF9EFDA-C697-4B4E-88D1-CB2F8DAE45C3}" destId="{539DCAAD-81D4-432A-86D2-DA257E68C907}" srcOrd="1" destOrd="0" presId="urn:microsoft.com/office/officeart/2005/8/layout/matrix3"/>
    <dgm:cxn modelId="{2EC110C7-7ABE-4EE9-B0AB-13CE56223450}" type="presParOf" srcId="{9FF9EFDA-C697-4B4E-88D1-CB2F8DAE45C3}" destId="{8A0235C5-7940-4EE0-863E-123F9519C1C9}" srcOrd="2" destOrd="0" presId="urn:microsoft.com/office/officeart/2005/8/layout/matrix3"/>
    <dgm:cxn modelId="{63FA2445-4F0F-4407-9D41-61BDC6D33212}" type="presParOf" srcId="{9FF9EFDA-C697-4B4E-88D1-CB2F8DAE45C3}" destId="{DDD1E1CA-3865-4A85-A473-E66120BFBE95}" srcOrd="3" destOrd="0" presId="urn:microsoft.com/office/officeart/2005/8/layout/matrix3"/>
    <dgm:cxn modelId="{0D01D468-F161-4EEC-A8A4-E853B1B39B27}" type="presParOf" srcId="{9FF9EFDA-C697-4B4E-88D1-CB2F8DAE45C3}" destId="{58E85779-D658-44A2-B1F1-0CBCE705956C}"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360811D-8D2A-468C-B026-7E80675FA40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ru-RU"/>
        </a:p>
      </dgm:t>
    </dgm:pt>
    <dgm:pt modelId="{69CD3DE1-2FA9-4CAF-85A7-1813B6902734}">
      <dgm:prSet phldrT="[Текст]" custT="1"/>
      <dgm:spPr/>
      <dgm:t>
        <a:bodyPr/>
        <a:lstStyle/>
        <a:p>
          <a:r>
            <a:rPr lang="ba-RU" sz="3200" dirty="0" smtClean="0">
              <a:latin typeface="Calibri" pitchFamily="34" charset="0"/>
            </a:rPr>
            <a:t>Әхиәр Хәкимов</a:t>
          </a:r>
          <a:endParaRPr lang="ru-RU" sz="3200" dirty="0">
            <a:latin typeface="Calibri" pitchFamily="34" charset="0"/>
          </a:endParaRPr>
        </a:p>
      </dgm:t>
    </dgm:pt>
    <dgm:pt modelId="{9F42595F-0699-4767-A28D-D111B7855D94}" type="parTrans" cxnId="{184A7559-EB35-4ADC-B998-2F1B941078FE}">
      <dgm:prSet/>
      <dgm:spPr/>
      <dgm:t>
        <a:bodyPr/>
        <a:lstStyle/>
        <a:p>
          <a:endParaRPr lang="ru-RU"/>
        </a:p>
      </dgm:t>
    </dgm:pt>
    <dgm:pt modelId="{B1FCBB5E-3B7B-4BCB-93EC-BF6CE0911698}" type="sibTrans" cxnId="{184A7559-EB35-4ADC-B998-2F1B941078FE}">
      <dgm:prSet/>
      <dgm:spPr/>
      <dgm:t>
        <a:bodyPr/>
        <a:lstStyle/>
        <a:p>
          <a:endParaRPr lang="ru-RU"/>
        </a:p>
      </dgm:t>
    </dgm:pt>
    <dgm:pt modelId="{83E54903-ABC9-409F-B383-D28586932F4F}">
      <dgm:prSet phldrT="[Текст]"/>
      <dgm:spPr/>
      <dgm:t>
        <a:bodyPr/>
        <a:lstStyle/>
        <a:p>
          <a:r>
            <a:rPr lang="ba-RU" dirty="0" smtClean="0">
              <a:latin typeface="Calibri" pitchFamily="34" charset="0"/>
            </a:rPr>
            <a:t>Нәжиб Асанбаев</a:t>
          </a:r>
          <a:endParaRPr lang="ru-RU" dirty="0">
            <a:latin typeface="Calibri" pitchFamily="34" charset="0"/>
          </a:endParaRPr>
        </a:p>
      </dgm:t>
    </dgm:pt>
    <dgm:pt modelId="{3B467BC6-720B-4DD5-B2BE-2C4F49BBCA60}" type="parTrans" cxnId="{DC1D2D4E-2867-4F3D-95F5-D30431C20583}">
      <dgm:prSet/>
      <dgm:spPr/>
      <dgm:t>
        <a:bodyPr/>
        <a:lstStyle/>
        <a:p>
          <a:endParaRPr lang="ru-RU"/>
        </a:p>
      </dgm:t>
    </dgm:pt>
    <dgm:pt modelId="{B44899F9-6C80-4693-A5D0-268B8017E519}" type="sibTrans" cxnId="{DC1D2D4E-2867-4F3D-95F5-D30431C20583}">
      <dgm:prSet/>
      <dgm:spPr/>
      <dgm:t>
        <a:bodyPr/>
        <a:lstStyle/>
        <a:p>
          <a:endParaRPr lang="ru-RU"/>
        </a:p>
      </dgm:t>
    </dgm:pt>
    <dgm:pt modelId="{99C93D59-5754-4FF6-A1E1-7568CC0D800C}">
      <dgm:prSet phldrT="[Текст]"/>
      <dgm:spPr/>
      <dgm:t>
        <a:bodyPr/>
        <a:lstStyle/>
        <a:p>
          <a:r>
            <a:rPr lang="ba-RU" dirty="0" smtClean="0">
              <a:latin typeface="Calibri" pitchFamily="34" charset="0"/>
            </a:rPr>
            <a:t>Ибраһим Абдуллин</a:t>
          </a:r>
          <a:endParaRPr lang="ru-RU" dirty="0">
            <a:latin typeface="Calibri" pitchFamily="34" charset="0"/>
          </a:endParaRPr>
        </a:p>
      </dgm:t>
    </dgm:pt>
    <dgm:pt modelId="{2218A40E-BD65-4A6A-A8FD-44FEC4C1E59A}" type="parTrans" cxnId="{3BC3C3C9-47C9-452D-844C-F247862E8B82}">
      <dgm:prSet/>
      <dgm:spPr/>
      <dgm:t>
        <a:bodyPr/>
        <a:lstStyle/>
        <a:p>
          <a:endParaRPr lang="ru-RU"/>
        </a:p>
      </dgm:t>
    </dgm:pt>
    <dgm:pt modelId="{8F018364-E94F-477C-9D52-E76D912E1313}" type="sibTrans" cxnId="{3BC3C3C9-47C9-452D-844C-F247862E8B82}">
      <dgm:prSet/>
      <dgm:spPr/>
      <dgm:t>
        <a:bodyPr/>
        <a:lstStyle/>
        <a:p>
          <a:endParaRPr lang="ru-RU"/>
        </a:p>
      </dgm:t>
    </dgm:pt>
    <dgm:pt modelId="{958E680B-FB80-4CFD-8D54-BF4E3BFB55BD}" type="pres">
      <dgm:prSet presAssocID="{9360811D-8D2A-468C-B026-7E80675FA40A}" presName="linear" presStyleCnt="0">
        <dgm:presLayoutVars>
          <dgm:dir/>
          <dgm:animLvl val="lvl"/>
          <dgm:resizeHandles val="exact"/>
        </dgm:presLayoutVars>
      </dgm:prSet>
      <dgm:spPr/>
      <dgm:t>
        <a:bodyPr/>
        <a:lstStyle/>
        <a:p>
          <a:endParaRPr lang="ru-RU"/>
        </a:p>
      </dgm:t>
    </dgm:pt>
    <dgm:pt modelId="{A6FA2E12-4293-4817-87F3-FAFCEA43210F}" type="pres">
      <dgm:prSet presAssocID="{69CD3DE1-2FA9-4CAF-85A7-1813B6902734}" presName="parentLin" presStyleCnt="0"/>
      <dgm:spPr/>
    </dgm:pt>
    <dgm:pt modelId="{1520B5E7-7F1E-4D41-BB08-455111951A23}" type="pres">
      <dgm:prSet presAssocID="{69CD3DE1-2FA9-4CAF-85A7-1813B6902734}" presName="parentLeftMargin" presStyleLbl="node1" presStyleIdx="0" presStyleCnt="3"/>
      <dgm:spPr/>
      <dgm:t>
        <a:bodyPr/>
        <a:lstStyle/>
        <a:p>
          <a:endParaRPr lang="ru-RU"/>
        </a:p>
      </dgm:t>
    </dgm:pt>
    <dgm:pt modelId="{C3852037-A709-4BF9-8110-FD8B5F86EAD2}" type="pres">
      <dgm:prSet presAssocID="{69CD3DE1-2FA9-4CAF-85A7-1813B6902734}" presName="parentText" presStyleLbl="node1" presStyleIdx="0" presStyleCnt="3">
        <dgm:presLayoutVars>
          <dgm:chMax val="0"/>
          <dgm:bulletEnabled val="1"/>
        </dgm:presLayoutVars>
      </dgm:prSet>
      <dgm:spPr/>
      <dgm:t>
        <a:bodyPr/>
        <a:lstStyle/>
        <a:p>
          <a:endParaRPr lang="ru-RU"/>
        </a:p>
      </dgm:t>
    </dgm:pt>
    <dgm:pt modelId="{900B3120-2F48-41F4-8779-062C8A890B3D}" type="pres">
      <dgm:prSet presAssocID="{69CD3DE1-2FA9-4CAF-85A7-1813B6902734}" presName="negativeSpace" presStyleCnt="0"/>
      <dgm:spPr/>
    </dgm:pt>
    <dgm:pt modelId="{DCF5A573-F82A-414E-862E-C41CE7AE3C85}" type="pres">
      <dgm:prSet presAssocID="{69CD3DE1-2FA9-4CAF-85A7-1813B6902734}" presName="childText" presStyleLbl="conFgAcc1" presStyleIdx="0" presStyleCnt="3">
        <dgm:presLayoutVars>
          <dgm:bulletEnabled val="1"/>
        </dgm:presLayoutVars>
      </dgm:prSet>
      <dgm:spPr/>
    </dgm:pt>
    <dgm:pt modelId="{3DBE2F09-83AB-478E-8053-F2802121AA29}" type="pres">
      <dgm:prSet presAssocID="{B1FCBB5E-3B7B-4BCB-93EC-BF6CE0911698}" presName="spaceBetweenRectangles" presStyleCnt="0"/>
      <dgm:spPr/>
    </dgm:pt>
    <dgm:pt modelId="{CE683E38-BBBF-4895-99C1-07B6DAD868AB}" type="pres">
      <dgm:prSet presAssocID="{83E54903-ABC9-409F-B383-D28586932F4F}" presName="parentLin" presStyleCnt="0"/>
      <dgm:spPr/>
    </dgm:pt>
    <dgm:pt modelId="{F9E6B203-1589-4C8D-9EB6-E15A3C361231}" type="pres">
      <dgm:prSet presAssocID="{83E54903-ABC9-409F-B383-D28586932F4F}" presName="parentLeftMargin" presStyleLbl="node1" presStyleIdx="0" presStyleCnt="3"/>
      <dgm:spPr/>
      <dgm:t>
        <a:bodyPr/>
        <a:lstStyle/>
        <a:p>
          <a:endParaRPr lang="ru-RU"/>
        </a:p>
      </dgm:t>
    </dgm:pt>
    <dgm:pt modelId="{BC6A94E4-9C7C-466D-8A9F-5475AF534977}" type="pres">
      <dgm:prSet presAssocID="{83E54903-ABC9-409F-B383-D28586932F4F}" presName="parentText" presStyleLbl="node1" presStyleIdx="1" presStyleCnt="3">
        <dgm:presLayoutVars>
          <dgm:chMax val="0"/>
          <dgm:bulletEnabled val="1"/>
        </dgm:presLayoutVars>
      </dgm:prSet>
      <dgm:spPr/>
      <dgm:t>
        <a:bodyPr/>
        <a:lstStyle/>
        <a:p>
          <a:endParaRPr lang="ru-RU"/>
        </a:p>
      </dgm:t>
    </dgm:pt>
    <dgm:pt modelId="{A95E80EC-CDF7-40B4-AA24-D6A8F6E553BF}" type="pres">
      <dgm:prSet presAssocID="{83E54903-ABC9-409F-B383-D28586932F4F}" presName="negativeSpace" presStyleCnt="0"/>
      <dgm:spPr/>
    </dgm:pt>
    <dgm:pt modelId="{EEB2D34B-3F72-44C1-8CFA-47822D55EAED}" type="pres">
      <dgm:prSet presAssocID="{83E54903-ABC9-409F-B383-D28586932F4F}" presName="childText" presStyleLbl="conFgAcc1" presStyleIdx="1" presStyleCnt="3">
        <dgm:presLayoutVars>
          <dgm:bulletEnabled val="1"/>
        </dgm:presLayoutVars>
      </dgm:prSet>
      <dgm:spPr/>
    </dgm:pt>
    <dgm:pt modelId="{E24D9200-5421-44A8-915B-8A72A0FA56C7}" type="pres">
      <dgm:prSet presAssocID="{B44899F9-6C80-4693-A5D0-268B8017E519}" presName="spaceBetweenRectangles" presStyleCnt="0"/>
      <dgm:spPr/>
    </dgm:pt>
    <dgm:pt modelId="{843B9F5B-6490-48FD-A03F-4171BAAF58D7}" type="pres">
      <dgm:prSet presAssocID="{99C93D59-5754-4FF6-A1E1-7568CC0D800C}" presName="parentLin" presStyleCnt="0"/>
      <dgm:spPr/>
    </dgm:pt>
    <dgm:pt modelId="{6D1FFED9-26DC-4C5F-9945-66C5F8545B9B}" type="pres">
      <dgm:prSet presAssocID="{99C93D59-5754-4FF6-A1E1-7568CC0D800C}" presName="parentLeftMargin" presStyleLbl="node1" presStyleIdx="1" presStyleCnt="3"/>
      <dgm:spPr/>
      <dgm:t>
        <a:bodyPr/>
        <a:lstStyle/>
        <a:p>
          <a:endParaRPr lang="ru-RU"/>
        </a:p>
      </dgm:t>
    </dgm:pt>
    <dgm:pt modelId="{8A5D8EDA-C03D-4D64-8684-3AD98F755D63}" type="pres">
      <dgm:prSet presAssocID="{99C93D59-5754-4FF6-A1E1-7568CC0D800C}" presName="parentText" presStyleLbl="node1" presStyleIdx="2" presStyleCnt="3">
        <dgm:presLayoutVars>
          <dgm:chMax val="0"/>
          <dgm:bulletEnabled val="1"/>
        </dgm:presLayoutVars>
      </dgm:prSet>
      <dgm:spPr/>
      <dgm:t>
        <a:bodyPr/>
        <a:lstStyle/>
        <a:p>
          <a:endParaRPr lang="ru-RU"/>
        </a:p>
      </dgm:t>
    </dgm:pt>
    <dgm:pt modelId="{AF085872-8C98-49C3-AABE-A60B38C6254D}" type="pres">
      <dgm:prSet presAssocID="{99C93D59-5754-4FF6-A1E1-7568CC0D800C}" presName="negativeSpace" presStyleCnt="0"/>
      <dgm:spPr/>
    </dgm:pt>
    <dgm:pt modelId="{18A4919E-AA81-4D45-8638-AFC846EB09CF}" type="pres">
      <dgm:prSet presAssocID="{99C93D59-5754-4FF6-A1E1-7568CC0D800C}" presName="childText" presStyleLbl="conFgAcc1" presStyleIdx="2" presStyleCnt="3">
        <dgm:presLayoutVars>
          <dgm:bulletEnabled val="1"/>
        </dgm:presLayoutVars>
      </dgm:prSet>
      <dgm:spPr/>
    </dgm:pt>
  </dgm:ptLst>
  <dgm:cxnLst>
    <dgm:cxn modelId="{3BC3C3C9-47C9-452D-844C-F247862E8B82}" srcId="{9360811D-8D2A-468C-B026-7E80675FA40A}" destId="{99C93D59-5754-4FF6-A1E1-7568CC0D800C}" srcOrd="2" destOrd="0" parTransId="{2218A40E-BD65-4A6A-A8FD-44FEC4C1E59A}" sibTransId="{8F018364-E94F-477C-9D52-E76D912E1313}"/>
    <dgm:cxn modelId="{3339AB65-3F42-425F-9531-D04521313115}" type="presOf" srcId="{99C93D59-5754-4FF6-A1E1-7568CC0D800C}" destId="{6D1FFED9-26DC-4C5F-9945-66C5F8545B9B}" srcOrd="0" destOrd="0" presId="urn:microsoft.com/office/officeart/2005/8/layout/list1"/>
    <dgm:cxn modelId="{4BC22711-251E-4D46-9540-543900BE6613}" type="presOf" srcId="{99C93D59-5754-4FF6-A1E1-7568CC0D800C}" destId="{8A5D8EDA-C03D-4D64-8684-3AD98F755D63}" srcOrd="1" destOrd="0" presId="urn:microsoft.com/office/officeart/2005/8/layout/list1"/>
    <dgm:cxn modelId="{DC1D2D4E-2867-4F3D-95F5-D30431C20583}" srcId="{9360811D-8D2A-468C-B026-7E80675FA40A}" destId="{83E54903-ABC9-409F-B383-D28586932F4F}" srcOrd="1" destOrd="0" parTransId="{3B467BC6-720B-4DD5-B2BE-2C4F49BBCA60}" sibTransId="{B44899F9-6C80-4693-A5D0-268B8017E519}"/>
    <dgm:cxn modelId="{184A7559-EB35-4ADC-B998-2F1B941078FE}" srcId="{9360811D-8D2A-468C-B026-7E80675FA40A}" destId="{69CD3DE1-2FA9-4CAF-85A7-1813B6902734}" srcOrd="0" destOrd="0" parTransId="{9F42595F-0699-4767-A28D-D111B7855D94}" sibTransId="{B1FCBB5E-3B7B-4BCB-93EC-BF6CE0911698}"/>
    <dgm:cxn modelId="{5D93BC00-1FC2-471B-829D-ADA84B88BF83}" type="presOf" srcId="{69CD3DE1-2FA9-4CAF-85A7-1813B6902734}" destId="{C3852037-A709-4BF9-8110-FD8B5F86EAD2}" srcOrd="1" destOrd="0" presId="urn:microsoft.com/office/officeart/2005/8/layout/list1"/>
    <dgm:cxn modelId="{B785D4D4-1CD6-49D3-8C25-B83D8CE1D5DD}" type="presOf" srcId="{83E54903-ABC9-409F-B383-D28586932F4F}" destId="{BC6A94E4-9C7C-466D-8A9F-5475AF534977}" srcOrd="1" destOrd="0" presId="urn:microsoft.com/office/officeart/2005/8/layout/list1"/>
    <dgm:cxn modelId="{44A5E0A8-61FD-4ECE-A3BB-E0ACC99CB55B}" type="presOf" srcId="{83E54903-ABC9-409F-B383-D28586932F4F}" destId="{F9E6B203-1589-4C8D-9EB6-E15A3C361231}" srcOrd="0" destOrd="0" presId="urn:microsoft.com/office/officeart/2005/8/layout/list1"/>
    <dgm:cxn modelId="{6A06CB86-FB42-4BB6-B248-51D696172FA5}" type="presOf" srcId="{9360811D-8D2A-468C-B026-7E80675FA40A}" destId="{958E680B-FB80-4CFD-8D54-BF4E3BFB55BD}" srcOrd="0" destOrd="0" presId="urn:microsoft.com/office/officeart/2005/8/layout/list1"/>
    <dgm:cxn modelId="{E778479B-EEE6-4980-872F-AE6089DFD633}" type="presOf" srcId="{69CD3DE1-2FA9-4CAF-85A7-1813B6902734}" destId="{1520B5E7-7F1E-4D41-BB08-455111951A23}" srcOrd="0" destOrd="0" presId="urn:microsoft.com/office/officeart/2005/8/layout/list1"/>
    <dgm:cxn modelId="{56D0E034-708F-44B1-99B3-228079228DA4}" type="presParOf" srcId="{958E680B-FB80-4CFD-8D54-BF4E3BFB55BD}" destId="{A6FA2E12-4293-4817-87F3-FAFCEA43210F}" srcOrd="0" destOrd="0" presId="urn:microsoft.com/office/officeart/2005/8/layout/list1"/>
    <dgm:cxn modelId="{307406DC-7D48-414E-94E0-51222CD65607}" type="presParOf" srcId="{A6FA2E12-4293-4817-87F3-FAFCEA43210F}" destId="{1520B5E7-7F1E-4D41-BB08-455111951A23}" srcOrd="0" destOrd="0" presId="urn:microsoft.com/office/officeart/2005/8/layout/list1"/>
    <dgm:cxn modelId="{1C1BEED6-27F2-4B16-A6BA-531FACAC7AB1}" type="presParOf" srcId="{A6FA2E12-4293-4817-87F3-FAFCEA43210F}" destId="{C3852037-A709-4BF9-8110-FD8B5F86EAD2}" srcOrd="1" destOrd="0" presId="urn:microsoft.com/office/officeart/2005/8/layout/list1"/>
    <dgm:cxn modelId="{65CB05AD-878A-4CC1-94CA-48963D06E306}" type="presParOf" srcId="{958E680B-FB80-4CFD-8D54-BF4E3BFB55BD}" destId="{900B3120-2F48-41F4-8779-062C8A890B3D}" srcOrd="1" destOrd="0" presId="urn:microsoft.com/office/officeart/2005/8/layout/list1"/>
    <dgm:cxn modelId="{E8975D22-8229-4EC4-91CF-E4289ADB1355}" type="presParOf" srcId="{958E680B-FB80-4CFD-8D54-BF4E3BFB55BD}" destId="{DCF5A573-F82A-414E-862E-C41CE7AE3C85}" srcOrd="2" destOrd="0" presId="urn:microsoft.com/office/officeart/2005/8/layout/list1"/>
    <dgm:cxn modelId="{2012D696-E508-4555-A48F-492F5DDD8E7B}" type="presParOf" srcId="{958E680B-FB80-4CFD-8D54-BF4E3BFB55BD}" destId="{3DBE2F09-83AB-478E-8053-F2802121AA29}" srcOrd="3" destOrd="0" presId="urn:microsoft.com/office/officeart/2005/8/layout/list1"/>
    <dgm:cxn modelId="{F40883C6-3E53-48FC-B72D-AEE6EC259122}" type="presParOf" srcId="{958E680B-FB80-4CFD-8D54-BF4E3BFB55BD}" destId="{CE683E38-BBBF-4895-99C1-07B6DAD868AB}" srcOrd="4" destOrd="0" presId="urn:microsoft.com/office/officeart/2005/8/layout/list1"/>
    <dgm:cxn modelId="{831D568C-9860-421D-A8F2-8AEFCD7D3BA9}" type="presParOf" srcId="{CE683E38-BBBF-4895-99C1-07B6DAD868AB}" destId="{F9E6B203-1589-4C8D-9EB6-E15A3C361231}" srcOrd="0" destOrd="0" presId="urn:microsoft.com/office/officeart/2005/8/layout/list1"/>
    <dgm:cxn modelId="{B8D61176-A6E0-4496-9A3C-AF238B619647}" type="presParOf" srcId="{CE683E38-BBBF-4895-99C1-07B6DAD868AB}" destId="{BC6A94E4-9C7C-466D-8A9F-5475AF534977}" srcOrd="1" destOrd="0" presId="urn:microsoft.com/office/officeart/2005/8/layout/list1"/>
    <dgm:cxn modelId="{5F7F1CF8-C81E-4629-985B-B14BCE1C0EB8}" type="presParOf" srcId="{958E680B-FB80-4CFD-8D54-BF4E3BFB55BD}" destId="{A95E80EC-CDF7-40B4-AA24-D6A8F6E553BF}" srcOrd="5" destOrd="0" presId="urn:microsoft.com/office/officeart/2005/8/layout/list1"/>
    <dgm:cxn modelId="{D0578D1C-1A7C-4297-A030-2656A274D0C9}" type="presParOf" srcId="{958E680B-FB80-4CFD-8D54-BF4E3BFB55BD}" destId="{EEB2D34B-3F72-44C1-8CFA-47822D55EAED}" srcOrd="6" destOrd="0" presId="urn:microsoft.com/office/officeart/2005/8/layout/list1"/>
    <dgm:cxn modelId="{9B467356-5C77-4690-9133-3AF6581541ED}" type="presParOf" srcId="{958E680B-FB80-4CFD-8D54-BF4E3BFB55BD}" destId="{E24D9200-5421-44A8-915B-8A72A0FA56C7}" srcOrd="7" destOrd="0" presId="urn:microsoft.com/office/officeart/2005/8/layout/list1"/>
    <dgm:cxn modelId="{793169B6-E075-442D-8572-4F9E8915BA39}" type="presParOf" srcId="{958E680B-FB80-4CFD-8D54-BF4E3BFB55BD}" destId="{843B9F5B-6490-48FD-A03F-4171BAAF58D7}" srcOrd="8" destOrd="0" presId="urn:microsoft.com/office/officeart/2005/8/layout/list1"/>
    <dgm:cxn modelId="{BBEFA923-2A69-48BB-B735-095FE11BA843}" type="presParOf" srcId="{843B9F5B-6490-48FD-A03F-4171BAAF58D7}" destId="{6D1FFED9-26DC-4C5F-9945-66C5F8545B9B}" srcOrd="0" destOrd="0" presId="urn:microsoft.com/office/officeart/2005/8/layout/list1"/>
    <dgm:cxn modelId="{AD1AF677-36E6-4BEB-8139-1424030AA868}" type="presParOf" srcId="{843B9F5B-6490-48FD-A03F-4171BAAF58D7}" destId="{8A5D8EDA-C03D-4D64-8684-3AD98F755D63}" srcOrd="1" destOrd="0" presId="urn:microsoft.com/office/officeart/2005/8/layout/list1"/>
    <dgm:cxn modelId="{4BEA5B10-78A8-4C53-A753-8A7A77703636}" type="presParOf" srcId="{958E680B-FB80-4CFD-8D54-BF4E3BFB55BD}" destId="{AF085872-8C98-49C3-AABE-A60B38C6254D}" srcOrd="9" destOrd="0" presId="urn:microsoft.com/office/officeart/2005/8/layout/list1"/>
    <dgm:cxn modelId="{41E4D453-A5AC-4D21-B6ED-CAD371CE5EBE}" type="presParOf" srcId="{958E680B-FB80-4CFD-8D54-BF4E3BFB55BD}" destId="{18A4919E-AA81-4D45-8638-AFC846EB09CF}"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DC5E4A2-593D-4B4C-B506-CE379E2856FB}" type="doc">
      <dgm:prSet loTypeId="urn:microsoft.com/office/officeart/2005/8/layout/pyramid2" loCatId="pyramid" qsTypeId="urn:microsoft.com/office/officeart/2005/8/quickstyle/simple1" qsCatId="simple" csTypeId="urn:microsoft.com/office/officeart/2005/8/colors/accent0_1" csCatId="mainScheme" phldr="1"/>
      <dgm:spPr/>
    </dgm:pt>
    <dgm:pt modelId="{FB11132D-E7BC-4043-9817-4348ED5BEFC8}">
      <dgm:prSet phldrT="[Текст]"/>
      <dgm:spPr/>
      <dgm:t>
        <a:bodyPr/>
        <a:lstStyle/>
        <a:p>
          <a:r>
            <a:rPr lang="ba-RU" dirty="0" smtClean="0"/>
            <a:t>Сөләймән Муллабаев</a:t>
          </a:r>
          <a:endParaRPr lang="ru-RU" dirty="0"/>
        </a:p>
      </dgm:t>
    </dgm:pt>
    <dgm:pt modelId="{598358DE-4142-464D-A094-BDB4601C68D6}" type="parTrans" cxnId="{5E961BF5-BA2F-4F58-97A3-7BFC54541A81}">
      <dgm:prSet/>
      <dgm:spPr/>
      <dgm:t>
        <a:bodyPr/>
        <a:lstStyle/>
        <a:p>
          <a:endParaRPr lang="ru-RU"/>
        </a:p>
      </dgm:t>
    </dgm:pt>
    <dgm:pt modelId="{0B866432-27F5-4D7C-A224-E37AD8669BA3}" type="sibTrans" cxnId="{5E961BF5-BA2F-4F58-97A3-7BFC54541A81}">
      <dgm:prSet/>
      <dgm:spPr/>
      <dgm:t>
        <a:bodyPr/>
        <a:lstStyle/>
        <a:p>
          <a:endParaRPr lang="ru-RU"/>
        </a:p>
      </dgm:t>
    </dgm:pt>
    <dgm:pt modelId="{6A5B1987-103A-4979-84C9-D01B16CE83A2}">
      <dgm:prSet phldrT="[Текст]"/>
      <dgm:spPr/>
      <dgm:t>
        <a:bodyPr/>
        <a:lstStyle/>
        <a:p>
          <a:r>
            <a:rPr lang="ba-RU" dirty="0" smtClean="0"/>
            <a:t>Хәким Ғиләжев</a:t>
          </a:r>
          <a:endParaRPr lang="ru-RU" dirty="0"/>
        </a:p>
      </dgm:t>
    </dgm:pt>
    <dgm:pt modelId="{6EC03D85-0A47-4E6F-A7AC-FDF145E88643}" type="parTrans" cxnId="{51CDB325-28BB-4C5B-AB7D-CC6FAED9A2EC}">
      <dgm:prSet/>
      <dgm:spPr/>
      <dgm:t>
        <a:bodyPr/>
        <a:lstStyle/>
        <a:p>
          <a:endParaRPr lang="ru-RU"/>
        </a:p>
      </dgm:t>
    </dgm:pt>
    <dgm:pt modelId="{E68E0F01-0187-44D5-BBFB-6E7842D66B9D}" type="sibTrans" cxnId="{51CDB325-28BB-4C5B-AB7D-CC6FAED9A2EC}">
      <dgm:prSet/>
      <dgm:spPr/>
      <dgm:t>
        <a:bodyPr/>
        <a:lstStyle/>
        <a:p>
          <a:endParaRPr lang="ru-RU"/>
        </a:p>
      </dgm:t>
    </dgm:pt>
    <dgm:pt modelId="{C1304109-B9F0-421D-A91B-BD9701502D53}">
      <dgm:prSet phldrT="[Текст]"/>
      <dgm:spPr/>
      <dgm:t>
        <a:bodyPr/>
        <a:lstStyle/>
        <a:p>
          <a:r>
            <a:rPr lang="ba-RU" dirty="0" smtClean="0"/>
            <a:t>Әхиәр Хәкимов</a:t>
          </a:r>
          <a:endParaRPr lang="ru-RU" dirty="0"/>
        </a:p>
      </dgm:t>
    </dgm:pt>
    <dgm:pt modelId="{DB532B10-94DF-47E0-8863-8CCA6573ADF1}" type="parTrans" cxnId="{71AA880A-B12D-41EA-B96C-800E08486806}">
      <dgm:prSet/>
      <dgm:spPr/>
      <dgm:t>
        <a:bodyPr/>
        <a:lstStyle/>
        <a:p>
          <a:endParaRPr lang="ru-RU"/>
        </a:p>
      </dgm:t>
    </dgm:pt>
    <dgm:pt modelId="{4B44EA5B-0195-4557-BF0D-0EA8E60F8600}" type="sibTrans" cxnId="{71AA880A-B12D-41EA-B96C-800E08486806}">
      <dgm:prSet/>
      <dgm:spPr/>
      <dgm:t>
        <a:bodyPr/>
        <a:lstStyle/>
        <a:p>
          <a:endParaRPr lang="ru-RU"/>
        </a:p>
      </dgm:t>
    </dgm:pt>
    <dgm:pt modelId="{359C40AF-B343-4F5F-B3F4-5927C97640BF}" type="pres">
      <dgm:prSet presAssocID="{1DC5E4A2-593D-4B4C-B506-CE379E2856FB}" presName="compositeShape" presStyleCnt="0">
        <dgm:presLayoutVars>
          <dgm:dir/>
          <dgm:resizeHandles/>
        </dgm:presLayoutVars>
      </dgm:prSet>
      <dgm:spPr/>
    </dgm:pt>
    <dgm:pt modelId="{2D329B34-A8CB-48E1-ABF5-AF364AB8C031}" type="pres">
      <dgm:prSet presAssocID="{1DC5E4A2-593D-4B4C-B506-CE379E2856FB}" presName="pyramid" presStyleLbl="node1" presStyleIdx="0" presStyleCnt="1"/>
      <dgm:spPr/>
    </dgm:pt>
    <dgm:pt modelId="{24A325DE-B8FA-4D52-A99F-DC762B6D892D}" type="pres">
      <dgm:prSet presAssocID="{1DC5E4A2-593D-4B4C-B506-CE379E2856FB}" presName="theList" presStyleCnt="0"/>
      <dgm:spPr/>
    </dgm:pt>
    <dgm:pt modelId="{D4811B63-74F4-4D64-A0BE-3EEB3E71BDFD}" type="pres">
      <dgm:prSet presAssocID="{FB11132D-E7BC-4043-9817-4348ED5BEFC8}" presName="aNode" presStyleLbl="fgAcc1" presStyleIdx="0" presStyleCnt="3" custScaleY="76872">
        <dgm:presLayoutVars>
          <dgm:bulletEnabled val="1"/>
        </dgm:presLayoutVars>
      </dgm:prSet>
      <dgm:spPr/>
      <dgm:t>
        <a:bodyPr/>
        <a:lstStyle/>
        <a:p>
          <a:endParaRPr lang="ru-RU"/>
        </a:p>
      </dgm:t>
    </dgm:pt>
    <dgm:pt modelId="{24B7B850-E8B6-450C-BC45-A93635D4801D}" type="pres">
      <dgm:prSet presAssocID="{FB11132D-E7BC-4043-9817-4348ED5BEFC8}" presName="aSpace" presStyleCnt="0"/>
      <dgm:spPr/>
    </dgm:pt>
    <dgm:pt modelId="{9884AA1A-8C92-414F-8335-A7D969691773}" type="pres">
      <dgm:prSet presAssocID="{6A5B1987-103A-4979-84C9-D01B16CE83A2}" presName="aNode" presStyleLbl="fgAcc1" presStyleIdx="1" presStyleCnt="3">
        <dgm:presLayoutVars>
          <dgm:bulletEnabled val="1"/>
        </dgm:presLayoutVars>
      </dgm:prSet>
      <dgm:spPr/>
      <dgm:t>
        <a:bodyPr/>
        <a:lstStyle/>
        <a:p>
          <a:endParaRPr lang="ru-RU"/>
        </a:p>
      </dgm:t>
    </dgm:pt>
    <dgm:pt modelId="{DBE93C1D-C087-4F6A-BF60-644B089BF54A}" type="pres">
      <dgm:prSet presAssocID="{6A5B1987-103A-4979-84C9-D01B16CE83A2}" presName="aSpace" presStyleCnt="0"/>
      <dgm:spPr/>
    </dgm:pt>
    <dgm:pt modelId="{6E26B9E5-3883-48E5-9594-F4B2423B1AD8}" type="pres">
      <dgm:prSet presAssocID="{C1304109-B9F0-421D-A91B-BD9701502D53}" presName="aNode" presStyleLbl="fgAcc1" presStyleIdx="2" presStyleCnt="3">
        <dgm:presLayoutVars>
          <dgm:bulletEnabled val="1"/>
        </dgm:presLayoutVars>
      </dgm:prSet>
      <dgm:spPr/>
      <dgm:t>
        <a:bodyPr/>
        <a:lstStyle/>
        <a:p>
          <a:endParaRPr lang="ru-RU"/>
        </a:p>
      </dgm:t>
    </dgm:pt>
    <dgm:pt modelId="{E1F71B36-F4E6-48B0-8DED-68B8B1A979E3}" type="pres">
      <dgm:prSet presAssocID="{C1304109-B9F0-421D-A91B-BD9701502D53}" presName="aSpace" presStyleCnt="0"/>
      <dgm:spPr/>
    </dgm:pt>
  </dgm:ptLst>
  <dgm:cxnLst>
    <dgm:cxn modelId="{5E961BF5-BA2F-4F58-97A3-7BFC54541A81}" srcId="{1DC5E4A2-593D-4B4C-B506-CE379E2856FB}" destId="{FB11132D-E7BC-4043-9817-4348ED5BEFC8}" srcOrd="0" destOrd="0" parTransId="{598358DE-4142-464D-A094-BDB4601C68D6}" sibTransId="{0B866432-27F5-4D7C-A224-E37AD8669BA3}"/>
    <dgm:cxn modelId="{51CDB325-28BB-4C5B-AB7D-CC6FAED9A2EC}" srcId="{1DC5E4A2-593D-4B4C-B506-CE379E2856FB}" destId="{6A5B1987-103A-4979-84C9-D01B16CE83A2}" srcOrd="1" destOrd="0" parTransId="{6EC03D85-0A47-4E6F-A7AC-FDF145E88643}" sibTransId="{E68E0F01-0187-44D5-BBFB-6E7842D66B9D}"/>
    <dgm:cxn modelId="{71AA880A-B12D-41EA-B96C-800E08486806}" srcId="{1DC5E4A2-593D-4B4C-B506-CE379E2856FB}" destId="{C1304109-B9F0-421D-A91B-BD9701502D53}" srcOrd="2" destOrd="0" parTransId="{DB532B10-94DF-47E0-8863-8CCA6573ADF1}" sibTransId="{4B44EA5B-0195-4557-BF0D-0EA8E60F8600}"/>
    <dgm:cxn modelId="{C27AA53C-20AF-4541-A696-9DC18E9F70FB}" type="presOf" srcId="{1DC5E4A2-593D-4B4C-B506-CE379E2856FB}" destId="{359C40AF-B343-4F5F-B3F4-5927C97640BF}" srcOrd="0" destOrd="0" presId="urn:microsoft.com/office/officeart/2005/8/layout/pyramid2"/>
    <dgm:cxn modelId="{CD718F03-5612-4742-A711-78E545BD6A03}" type="presOf" srcId="{C1304109-B9F0-421D-A91B-BD9701502D53}" destId="{6E26B9E5-3883-48E5-9594-F4B2423B1AD8}" srcOrd="0" destOrd="0" presId="urn:microsoft.com/office/officeart/2005/8/layout/pyramid2"/>
    <dgm:cxn modelId="{11FA431E-9F34-4D82-B753-B89F52BF1675}" type="presOf" srcId="{FB11132D-E7BC-4043-9817-4348ED5BEFC8}" destId="{D4811B63-74F4-4D64-A0BE-3EEB3E71BDFD}" srcOrd="0" destOrd="0" presId="urn:microsoft.com/office/officeart/2005/8/layout/pyramid2"/>
    <dgm:cxn modelId="{42982269-3ED2-49BC-AEF2-3334C3E026B5}" type="presOf" srcId="{6A5B1987-103A-4979-84C9-D01B16CE83A2}" destId="{9884AA1A-8C92-414F-8335-A7D969691773}" srcOrd="0" destOrd="0" presId="urn:microsoft.com/office/officeart/2005/8/layout/pyramid2"/>
    <dgm:cxn modelId="{53D3E833-A705-4903-9D36-AAFE14D76946}" type="presParOf" srcId="{359C40AF-B343-4F5F-B3F4-5927C97640BF}" destId="{2D329B34-A8CB-48E1-ABF5-AF364AB8C031}" srcOrd="0" destOrd="0" presId="urn:microsoft.com/office/officeart/2005/8/layout/pyramid2"/>
    <dgm:cxn modelId="{0C29F6AF-ABBB-4D99-B8B3-827A3ED4CC9E}" type="presParOf" srcId="{359C40AF-B343-4F5F-B3F4-5927C97640BF}" destId="{24A325DE-B8FA-4D52-A99F-DC762B6D892D}" srcOrd="1" destOrd="0" presId="urn:microsoft.com/office/officeart/2005/8/layout/pyramid2"/>
    <dgm:cxn modelId="{7FC888D1-112D-46EE-B633-CC01E359588C}" type="presParOf" srcId="{24A325DE-B8FA-4D52-A99F-DC762B6D892D}" destId="{D4811B63-74F4-4D64-A0BE-3EEB3E71BDFD}" srcOrd="0" destOrd="0" presId="urn:microsoft.com/office/officeart/2005/8/layout/pyramid2"/>
    <dgm:cxn modelId="{2B958621-9ACF-414A-B076-A1879986FC79}" type="presParOf" srcId="{24A325DE-B8FA-4D52-A99F-DC762B6D892D}" destId="{24B7B850-E8B6-450C-BC45-A93635D4801D}" srcOrd="1" destOrd="0" presId="urn:microsoft.com/office/officeart/2005/8/layout/pyramid2"/>
    <dgm:cxn modelId="{7B9EC8E2-852A-4CED-87E3-420A7808F197}" type="presParOf" srcId="{24A325DE-B8FA-4D52-A99F-DC762B6D892D}" destId="{9884AA1A-8C92-414F-8335-A7D969691773}" srcOrd="2" destOrd="0" presId="urn:microsoft.com/office/officeart/2005/8/layout/pyramid2"/>
    <dgm:cxn modelId="{D910B09E-068D-4DA9-AF5A-09DA546920F7}" type="presParOf" srcId="{24A325DE-B8FA-4D52-A99F-DC762B6D892D}" destId="{DBE93C1D-C087-4F6A-BF60-644B089BF54A}" srcOrd="3" destOrd="0" presId="urn:microsoft.com/office/officeart/2005/8/layout/pyramid2"/>
    <dgm:cxn modelId="{8AFAB27A-4480-4301-B98C-5463A8934081}" type="presParOf" srcId="{24A325DE-B8FA-4D52-A99F-DC762B6D892D}" destId="{6E26B9E5-3883-48E5-9594-F4B2423B1AD8}" srcOrd="4" destOrd="0" presId="urn:microsoft.com/office/officeart/2005/8/layout/pyramid2"/>
    <dgm:cxn modelId="{B442F03C-E024-4C30-9FDA-437272377D17}" type="presParOf" srcId="{24A325DE-B8FA-4D52-A99F-DC762B6D892D}" destId="{E1F71B36-F4E6-48B0-8DED-68B8B1A979E3}"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C9C1FE8-44A7-4820-A0FB-208084DB2A56}" type="doc">
      <dgm:prSet loTypeId="urn:microsoft.com/office/officeart/2005/8/layout/matrix3" loCatId="matrix" qsTypeId="urn:microsoft.com/office/officeart/2005/8/quickstyle/simple1" qsCatId="simple" csTypeId="urn:microsoft.com/office/officeart/2005/8/colors/colorful2" csCatId="colorful" phldr="1"/>
      <dgm:spPr/>
      <dgm:t>
        <a:bodyPr/>
        <a:lstStyle/>
        <a:p>
          <a:endParaRPr lang="ru-RU"/>
        </a:p>
      </dgm:t>
    </dgm:pt>
    <dgm:pt modelId="{D4A11C39-C7C9-4E20-8895-D791626534EE}">
      <dgm:prSet phldrT="[Текст]"/>
      <dgm:spPr/>
      <dgm:t>
        <a:bodyPr/>
        <a:lstStyle/>
        <a:p>
          <a:r>
            <a:rPr lang="ba-RU" dirty="0" smtClean="0"/>
            <a:t>Ғилемдар Рамазанов</a:t>
          </a:r>
          <a:endParaRPr lang="ru-RU" dirty="0"/>
        </a:p>
      </dgm:t>
    </dgm:pt>
    <dgm:pt modelId="{170EB275-0DF2-46FB-9578-02743B2EC2F1}" type="parTrans" cxnId="{3E4D5309-C011-43E8-B248-0D122031AFF8}">
      <dgm:prSet/>
      <dgm:spPr/>
      <dgm:t>
        <a:bodyPr/>
        <a:lstStyle/>
        <a:p>
          <a:endParaRPr lang="ru-RU"/>
        </a:p>
      </dgm:t>
    </dgm:pt>
    <dgm:pt modelId="{40DF1C69-D98B-4178-9163-7885EECF1424}" type="sibTrans" cxnId="{3E4D5309-C011-43E8-B248-0D122031AFF8}">
      <dgm:prSet/>
      <dgm:spPr/>
      <dgm:t>
        <a:bodyPr/>
        <a:lstStyle/>
        <a:p>
          <a:endParaRPr lang="ru-RU"/>
        </a:p>
      </dgm:t>
    </dgm:pt>
    <dgm:pt modelId="{C367D53E-C153-4FB6-A33A-D6DE3591CA43}">
      <dgm:prSet phldrT="[Текст]"/>
      <dgm:spPr/>
      <dgm:t>
        <a:bodyPr/>
        <a:lstStyle/>
        <a:p>
          <a:r>
            <a:rPr lang="ba-RU" dirty="0" smtClean="0"/>
            <a:t>Мостай Кәрим</a:t>
          </a:r>
          <a:endParaRPr lang="ru-RU" dirty="0"/>
        </a:p>
      </dgm:t>
    </dgm:pt>
    <dgm:pt modelId="{B09979CA-5C0E-4DD4-8347-63F38CE3DB1E}" type="parTrans" cxnId="{DCE1F331-B290-4B21-BB94-5FB698F109BE}">
      <dgm:prSet/>
      <dgm:spPr/>
      <dgm:t>
        <a:bodyPr/>
        <a:lstStyle/>
        <a:p>
          <a:endParaRPr lang="ru-RU"/>
        </a:p>
      </dgm:t>
    </dgm:pt>
    <dgm:pt modelId="{AC915DF5-16B0-4716-B843-CCAF07B789B6}" type="sibTrans" cxnId="{DCE1F331-B290-4B21-BB94-5FB698F109BE}">
      <dgm:prSet/>
      <dgm:spPr/>
      <dgm:t>
        <a:bodyPr/>
        <a:lstStyle/>
        <a:p>
          <a:endParaRPr lang="ru-RU"/>
        </a:p>
      </dgm:t>
    </dgm:pt>
    <dgm:pt modelId="{9A0719EC-C67B-45C7-969B-CDA8292CF99B}">
      <dgm:prSet phldrT="[Текст]"/>
      <dgm:spPr/>
      <dgm:t>
        <a:bodyPr/>
        <a:lstStyle/>
        <a:p>
          <a:r>
            <a:rPr lang="ba-RU" dirty="0" smtClean="0"/>
            <a:t>Ғәйнан Әмири</a:t>
          </a:r>
          <a:endParaRPr lang="ru-RU" dirty="0"/>
        </a:p>
      </dgm:t>
    </dgm:pt>
    <dgm:pt modelId="{7BA8C5A8-7DF9-476D-848A-2EB3B277C0CD}" type="parTrans" cxnId="{EDA30946-9E62-4CA1-9879-9FA13FF27112}">
      <dgm:prSet/>
      <dgm:spPr/>
      <dgm:t>
        <a:bodyPr/>
        <a:lstStyle/>
        <a:p>
          <a:endParaRPr lang="ru-RU"/>
        </a:p>
      </dgm:t>
    </dgm:pt>
    <dgm:pt modelId="{9D8291A4-8F08-4CDB-BF54-18F9662A5196}" type="sibTrans" cxnId="{EDA30946-9E62-4CA1-9879-9FA13FF27112}">
      <dgm:prSet/>
      <dgm:spPr/>
      <dgm:t>
        <a:bodyPr/>
        <a:lstStyle/>
        <a:p>
          <a:endParaRPr lang="ru-RU"/>
        </a:p>
      </dgm:t>
    </dgm:pt>
    <dgm:pt modelId="{226DD0D4-7E27-4FC9-88AE-FF2DB29E31B8}">
      <dgm:prSet phldrT="[Текст]"/>
      <dgm:spPr/>
      <dgm:t>
        <a:bodyPr/>
        <a:lstStyle/>
        <a:p>
          <a:r>
            <a:rPr lang="ba-RU" dirty="0" smtClean="0"/>
            <a:t>Сабир Кинйәкәй</a:t>
          </a:r>
          <a:endParaRPr lang="ru-RU" dirty="0"/>
        </a:p>
      </dgm:t>
    </dgm:pt>
    <dgm:pt modelId="{A8C28A4E-417E-4703-A4D3-6ADFDB465F38}" type="parTrans" cxnId="{C8628F25-A4DE-4096-8DAF-209FDC6FC39E}">
      <dgm:prSet/>
      <dgm:spPr/>
      <dgm:t>
        <a:bodyPr/>
        <a:lstStyle/>
        <a:p>
          <a:endParaRPr lang="ru-RU"/>
        </a:p>
      </dgm:t>
    </dgm:pt>
    <dgm:pt modelId="{BFBB8B23-9437-44BC-817E-03846D4DD4AB}" type="sibTrans" cxnId="{C8628F25-A4DE-4096-8DAF-209FDC6FC39E}">
      <dgm:prSet/>
      <dgm:spPr/>
      <dgm:t>
        <a:bodyPr/>
        <a:lstStyle/>
        <a:p>
          <a:endParaRPr lang="ru-RU"/>
        </a:p>
      </dgm:t>
    </dgm:pt>
    <dgm:pt modelId="{FD8B0C96-36E7-40D6-9328-FCA2E3CF17B8}" type="pres">
      <dgm:prSet presAssocID="{7C9C1FE8-44A7-4820-A0FB-208084DB2A56}" presName="matrix" presStyleCnt="0">
        <dgm:presLayoutVars>
          <dgm:chMax val="1"/>
          <dgm:dir/>
          <dgm:resizeHandles val="exact"/>
        </dgm:presLayoutVars>
      </dgm:prSet>
      <dgm:spPr/>
      <dgm:t>
        <a:bodyPr/>
        <a:lstStyle/>
        <a:p>
          <a:endParaRPr lang="ru-RU"/>
        </a:p>
      </dgm:t>
    </dgm:pt>
    <dgm:pt modelId="{ADB907C4-C4CC-459E-922C-E235A1219D60}" type="pres">
      <dgm:prSet presAssocID="{7C9C1FE8-44A7-4820-A0FB-208084DB2A56}" presName="diamond" presStyleLbl="bgShp" presStyleIdx="0" presStyleCnt="1"/>
      <dgm:spPr/>
    </dgm:pt>
    <dgm:pt modelId="{105B6412-625F-4C4B-8228-19F1FD488F91}" type="pres">
      <dgm:prSet presAssocID="{7C9C1FE8-44A7-4820-A0FB-208084DB2A56}" presName="quad1" presStyleLbl="node1" presStyleIdx="0" presStyleCnt="4" custScaleX="168384" custLinFactNeighborX="-89306" custLinFactNeighborY="3198">
        <dgm:presLayoutVars>
          <dgm:chMax val="0"/>
          <dgm:chPref val="0"/>
          <dgm:bulletEnabled val="1"/>
        </dgm:presLayoutVars>
      </dgm:prSet>
      <dgm:spPr/>
      <dgm:t>
        <a:bodyPr/>
        <a:lstStyle/>
        <a:p>
          <a:endParaRPr lang="ru-RU"/>
        </a:p>
      </dgm:t>
    </dgm:pt>
    <dgm:pt modelId="{33B8CF24-2677-4B27-8B8E-BBAE95603046}" type="pres">
      <dgm:prSet presAssocID="{7C9C1FE8-44A7-4820-A0FB-208084DB2A56}" presName="quad2" presStyleLbl="node1" presStyleIdx="1" presStyleCnt="4" custScaleX="195433">
        <dgm:presLayoutVars>
          <dgm:chMax val="0"/>
          <dgm:chPref val="0"/>
          <dgm:bulletEnabled val="1"/>
        </dgm:presLayoutVars>
      </dgm:prSet>
      <dgm:spPr/>
      <dgm:t>
        <a:bodyPr/>
        <a:lstStyle/>
        <a:p>
          <a:endParaRPr lang="ru-RU"/>
        </a:p>
      </dgm:t>
    </dgm:pt>
    <dgm:pt modelId="{78C36F03-519B-4315-8297-8BDACA75096A}" type="pres">
      <dgm:prSet presAssocID="{7C9C1FE8-44A7-4820-A0FB-208084DB2A56}" presName="quad3" presStyleLbl="node1" presStyleIdx="2" presStyleCnt="4" custScaleX="237784" custLinFactNeighborX="-18815" custLinFactNeighborY="5733">
        <dgm:presLayoutVars>
          <dgm:chMax val="0"/>
          <dgm:chPref val="0"/>
          <dgm:bulletEnabled val="1"/>
        </dgm:presLayoutVars>
      </dgm:prSet>
      <dgm:spPr/>
      <dgm:t>
        <a:bodyPr/>
        <a:lstStyle/>
        <a:p>
          <a:endParaRPr lang="ru-RU"/>
        </a:p>
      </dgm:t>
    </dgm:pt>
    <dgm:pt modelId="{1426CE25-1C22-4685-9523-5FD2544931EE}" type="pres">
      <dgm:prSet presAssocID="{7C9C1FE8-44A7-4820-A0FB-208084DB2A56}" presName="quad4" presStyleLbl="node1" presStyleIdx="3" presStyleCnt="4" custScaleX="237784" custLinFactX="28394" custLinFactNeighborX="100000" custLinFactNeighborY="-1156">
        <dgm:presLayoutVars>
          <dgm:chMax val="0"/>
          <dgm:chPref val="0"/>
          <dgm:bulletEnabled val="1"/>
        </dgm:presLayoutVars>
      </dgm:prSet>
      <dgm:spPr/>
      <dgm:t>
        <a:bodyPr/>
        <a:lstStyle/>
        <a:p>
          <a:endParaRPr lang="ru-RU"/>
        </a:p>
      </dgm:t>
    </dgm:pt>
  </dgm:ptLst>
  <dgm:cxnLst>
    <dgm:cxn modelId="{F1B9DB06-4D59-425C-A0D4-50C1B7D8666C}" type="presOf" srcId="{9A0719EC-C67B-45C7-969B-CDA8292CF99B}" destId="{78C36F03-519B-4315-8297-8BDACA75096A}" srcOrd="0" destOrd="0" presId="urn:microsoft.com/office/officeart/2005/8/layout/matrix3"/>
    <dgm:cxn modelId="{DCE1F331-B290-4B21-BB94-5FB698F109BE}" srcId="{7C9C1FE8-44A7-4820-A0FB-208084DB2A56}" destId="{C367D53E-C153-4FB6-A33A-D6DE3591CA43}" srcOrd="1" destOrd="0" parTransId="{B09979CA-5C0E-4DD4-8347-63F38CE3DB1E}" sibTransId="{AC915DF5-16B0-4716-B843-CCAF07B789B6}"/>
    <dgm:cxn modelId="{3E4D5309-C011-43E8-B248-0D122031AFF8}" srcId="{7C9C1FE8-44A7-4820-A0FB-208084DB2A56}" destId="{D4A11C39-C7C9-4E20-8895-D791626534EE}" srcOrd="0" destOrd="0" parTransId="{170EB275-0DF2-46FB-9578-02743B2EC2F1}" sibTransId="{40DF1C69-D98B-4178-9163-7885EECF1424}"/>
    <dgm:cxn modelId="{EDA30946-9E62-4CA1-9879-9FA13FF27112}" srcId="{7C9C1FE8-44A7-4820-A0FB-208084DB2A56}" destId="{9A0719EC-C67B-45C7-969B-CDA8292CF99B}" srcOrd="2" destOrd="0" parTransId="{7BA8C5A8-7DF9-476D-848A-2EB3B277C0CD}" sibTransId="{9D8291A4-8F08-4CDB-BF54-18F9662A5196}"/>
    <dgm:cxn modelId="{C8628F25-A4DE-4096-8DAF-209FDC6FC39E}" srcId="{7C9C1FE8-44A7-4820-A0FB-208084DB2A56}" destId="{226DD0D4-7E27-4FC9-88AE-FF2DB29E31B8}" srcOrd="3" destOrd="0" parTransId="{A8C28A4E-417E-4703-A4D3-6ADFDB465F38}" sibTransId="{BFBB8B23-9437-44BC-817E-03846D4DD4AB}"/>
    <dgm:cxn modelId="{36AB7D70-0BBF-4110-B61D-4F7D8C250C73}" type="presOf" srcId="{226DD0D4-7E27-4FC9-88AE-FF2DB29E31B8}" destId="{1426CE25-1C22-4685-9523-5FD2544931EE}" srcOrd="0" destOrd="0" presId="urn:microsoft.com/office/officeart/2005/8/layout/matrix3"/>
    <dgm:cxn modelId="{31B7E581-A36A-4A0D-94FA-9CC0753ED155}" type="presOf" srcId="{7C9C1FE8-44A7-4820-A0FB-208084DB2A56}" destId="{FD8B0C96-36E7-40D6-9328-FCA2E3CF17B8}" srcOrd="0" destOrd="0" presId="urn:microsoft.com/office/officeart/2005/8/layout/matrix3"/>
    <dgm:cxn modelId="{1C60E05F-F007-4E0D-8AFE-DCCEFBD995E9}" type="presOf" srcId="{C367D53E-C153-4FB6-A33A-D6DE3591CA43}" destId="{33B8CF24-2677-4B27-8B8E-BBAE95603046}" srcOrd="0" destOrd="0" presId="urn:microsoft.com/office/officeart/2005/8/layout/matrix3"/>
    <dgm:cxn modelId="{85EC9304-5E13-4673-B39A-B7D1CDCE4E8C}" type="presOf" srcId="{D4A11C39-C7C9-4E20-8895-D791626534EE}" destId="{105B6412-625F-4C4B-8228-19F1FD488F91}" srcOrd="0" destOrd="0" presId="urn:microsoft.com/office/officeart/2005/8/layout/matrix3"/>
    <dgm:cxn modelId="{45C6E74F-B6CB-493A-BD56-7A9A74824F82}" type="presParOf" srcId="{FD8B0C96-36E7-40D6-9328-FCA2E3CF17B8}" destId="{ADB907C4-C4CC-459E-922C-E235A1219D60}" srcOrd="0" destOrd="0" presId="urn:microsoft.com/office/officeart/2005/8/layout/matrix3"/>
    <dgm:cxn modelId="{7664FE69-E873-4F8A-8F9E-A4D98843DBD7}" type="presParOf" srcId="{FD8B0C96-36E7-40D6-9328-FCA2E3CF17B8}" destId="{105B6412-625F-4C4B-8228-19F1FD488F91}" srcOrd="1" destOrd="0" presId="urn:microsoft.com/office/officeart/2005/8/layout/matrix3"/>
    <dgm:cxn modelId="{FDEE017E-AFD1-44FA-A277-99F0A814F374}" type="presParOf" srcId="{FD8B0C96-36E7-40D6-9328-FCA2E3CF17B8}" destId="{33B8CF24-2677-4B27-8B8E-BBAE95603046}" srcOrd="2" destOrd="0" presId="urn:microsoft.com/office/officeart/2005/8/layout/matrix3"/>
    <dgm:cxn modelId="{D4574789-303E-4BCC-ADE8-16F6AA157FE1}" type="presParOf" srcId="{FD8B0C96-36E7-40D6-9328-FCA2E3CF17B8}" destId="{78C36F03-519B-4315-8297-8BDACA75096A}" srcOrd="3" destOrd="0" presId="urn:microsoft.com/office/officeart/2005/8/layout/matrix3"/>
    <dgm:cxn modelId="{3EC4BB90-7D38-461E-B194-A130599CC35F}" type="presParOf" srcId="{FD8B0C96-36E7-40D6-9328-FCA2E3CF17B8}" destId="{1426CE25-1C22-4685-9523-5FD2544931EE}"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A2B81C5-68BD-4ACB-9E30-47F8E75E584F}"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ru-RU"/>
        </a:p>
      </dgm:t>
    </dgm:pt>
    <dgm:pt modelId="{8A56BF15-A8CA-43E6-B0A3-9CDF6567ADAE}">
      <dgm:prSet phldrT="[Текст]"/>
      <dgm:spPr/>
      <dgm:t>
        <a:bodyPr/>
        <a:lstStyle/>
        <a:p>
          <a:r>
            <a:rPr lang="ba-RU" dirty="0" smtClean="0"/>
            <a:t>Яҡуп Ҡолмой</a:t>
          </a:r>
          <a:endParaRPr lang="ru-RU" dirty="0"/>
        </a:p>
      </dgm:t>
    </dgm:pt>
    <dgm:pt modelId="{93CAE14A-5784-4A78-82D0-B9B3588F2BE7}" type="parTrans" cxnId="{838F7655-5F34-43EB-847F-997666E883BC}">
      <dgm:prSet/>
      <dgm:spPr/>
      <dgm:t>
        <a:bodyPr/>
        <a:lstStyle/>
        <a:p>
          <a:endParaRPr lang="ru-RU"/>
        </a:p>
      </dgm:t>
    </dgm:pt>
    <dgm:pt modelId="{13329C6A-24FD-4290-9AEC-57A2FC4A2BCA}" type="sibTrans" cxnId="{838F7655-5F34-43EB-847F-997666E883BC}">
      <dgm:prSet/>
      <dgm:spPr/>
      <dgm:t>
        <a:bodyPr/>
        <a:lstStyle/>
        <a:p>
          <a:endParaRPr lang="ru-RU"/>
        </a:p>
      </dgm:t>
    </dgm:pt>
    <dgm:pt modelId="{0DBB03F7-91C7-4BCF-A2E9-8BBBD995A9DC}">
      <dgm:prSet phldrT="[Текст]"/>
      <dgm:spPr/>
      <dgm:t>
        <a:bodyPr/>
        <a:lstStyle/>
        <a:p>
          <a:r>
            <a:rPr lang="ba-RU" dirty="0" smtClean="0"/>
            <a:t>Фәйзи Ғүмәров</a:t>
          </a:r>
          <a:endParaRPr lang="ru-RU" dirty="0"/>
        </a:p>
      </dgm:t>
    </dgm:pt>
    <dgm:pt modelId="{412CC82A-E27F-42D1-A6E2-CB3FB6D28F7D}" type="parTrans" cxnId="{4C843A13-1938-4FCC-B30C-5F713D6AF970}">
      <dgm:prSet/>
      <dgm:spPr/>
      <dgm:t>
        <a:bodyPr/>
        <a:lstStyle/>
        <a:p>
          <a:endParaRPr lang="ru-RU"/>
        </a:p>
      </dgm:t>
    </dgm:pt>
    <dgm:pt modelId="{3D3D126E-95CA-440A-A554-DE6B300E2887}" type="sibTrans" cxnId="{4C843A13-1938-4FCC-B30C-5F713D6AF970}">
      <dgm:prSet/>
      <dgm:spPr/>
      <dgm:t>
        <a:bodyPr/>
        <a:lstStyle/>
        <a:p>
          <a:endParaRPr lang="ru-RU"/>
        </a:p>
      </dgm:t>
    </dgm:pt>
    <dgm:pt modelId="{1B3C27D1-D94A-4799-AE7F-A8226F6144E6}">
      <dgm:prSet phldrT="[Текст]"/>
      <dgm:spPr/>
      <dgm:t>
        <a:bodyPr/>
        <a:lstStyle/>
        <a:p>
          <a:r>
            <a:rPr lang="ba-RU" dirty="0" smtClean="0"/>
            <a:t>Нәжип Иҙелбай</a:t>
          </a:r>
          <a:endParaRPr lang="ru-RU" dirty="0"/>
        </a:p>
      </dgm:t>
    </dgm:pt>
    <dgm:pt modelId="{B2D62CBB-ED0A-49C6-868A-2B963C95572A}" type="parTrans" cxnId="{8E89F9D2-219E-4C21-9491-E0CF6D19126C}">
      <dgm:prSet/>
      <dgm:spPr/>
      <dgm:t>
        <a:bodyPr/>
        <a:lstStyle/>
        <a:p>
          <a:endParaRPr lang="ru-RU"/>
        </a:p>
      </dgm:t>
    </dgm:pt>
    <dgm:pt modelId="{FBE24167-AA6D-4A06-AA70-891DB6EFC144}" type="sibTrans" cxnId="{8E89F9D2-219E-4C21-9491-E0CF6D19126C}">
      <dgm:prSet/>
      <dgm:spPr/>
      <dgm:t>
        <a:bodyPr/>
        <a:lstStyle/>
        <a:p>
          <a:endParaRPr lang="ru-RU"/>
        </a:p>
      </dgm:t>
    </dgm:pt>
    <dgm:pt modelId="{C26DAC81-03E2-4164-B481-4926EE95B017}" type="pres">
      <dgm:prSet presAssocID="{9A2B81C5-68BD-4ACB-9E30-47F8E75E584F}" presName="linear" presStyleCnt="0">
        <dgm:presLayoutVars>
          <dgm:dir/>
          <dgm:animLvl val="lvl"/>
          <dgm:resizeHandles val="exact"/>
        </dgm:presLayoutVars>
      </dgm:prSet>
      <dgm:spPr/>
      <dgm:t>
        <a:bodyPr/>
        <a:lstStyle/>
        <a:p>
          <a:endParaRPr lang="ru-RU"/>
        </a:p>
      </dgm:t>
    </dgm:pt>
    <dgm:pt modelId="{35451150-A8CE-4C1C-AD99-326713AA9BA0}" type="pres">
      <dgm:prSet presAssocID="{8A56BF15-A8CA-43E6-B0A3-9CDF6567ADAE}" presName="parentLin" presStyleCnt="0"/>
      <dgm:spPr/>
    </dgm:pt>
    <dgm:pt modelId="{378736AF-7C7E-4D06-818A-4474A256E83E}" type="pres">
      <dgm:prSet presAssocID="{8A56BF15-A8CA-43E6-B0A3-9CDF6567ADAE}" presName="parentLeftMargin" presStyleLbl="node1" presStyleIdx="0" presStyleCnt="3"/>
      <dgm:spPr/>
      <dgm:t>
        <a:bodyPr/>
        <a:lstStyle/>
        <a:p>
          <a:endParaRPr lang="ru-RU"/>
        </a:p>
      </dgm:t>
    </dgm:pt>
    <dgm:pt modelId="{B4523573-CAFA-4060-8FAC-16CBE8565BE1}" type="pres">
      <dgm:prSet presAssocID="{8A56BF15-A8CA-43E6-B0A3-9CDF6567ADAE}" presName="parentText" presStyleLbl="node1" presStyleIdx="0" presStyleCnt="3">
        <dgm:presLayoutVars>
          <dgm:chMax val="0"/>
          <dgm:bulletEnabled val="1"/>
        </dgm:presLayoutVars>
      </dgm:prSet>
      <dgm:spPr/>
      <dgm:t>
        <a:bodyPr/>
        <a:lstStyle/>
        <a:p>
          <a:endParaRPr lang="ru-RU"/>
        </a:p>
      </dgm:t>
    </dgm:pt>
    <dgm:pt modelId="{73F2FA30-5E7D-4BAC-B44D-6D8C78BF4011}" type="pres">
      <dgm:prSet presAssocID="{8A56BF15-A8CA-43E6-B0A3-9CDF6567ADAE}" presName="negativeSpace" presStyleCnt="0"/>
      <dgm:spPr/>
    </dgm:pt>
    <dgm:pt modelId="{4F4491B7-51DA-410C-BC8E-D2CD4A804C7D}" type="pres">
      <dgm:prSet presAssocID="{8A56BF15-A8CA-43E6-B0A3-9CDF6567ADAE}" presName="childText" presStyleLbl="conFgAcc1" presStyleIdx="0" presStyleCnt="3">
        <dgm:presLayoutVars>
          <dgm:bulletEnabled val="1"/>
        </dgm:presLayoutVars>
      </dgm:prSet>
      <dgm:spPr/>
    </dgm:pt>
    <dgm:pt modelId="{0D97235B-E71B-4DAF-9D77-C033864EB998}" type="pres">
      <dgm:prSet presAssocID="{13329C6A-24FD-4290-9AEC-57A2FC4A2BCA}" presName="spaceBetweenRectangles" presStyleCnt="0"/>
      <dgm:spPr/>
    </dgm:pt>
    <dgm:pt modelId="{90B8DB69-319E-4829-AA31-2E00BF511E09}" type="pres">
      <dgm:prSet presAssocID="{0DBB03F7-91C7-4BCF-A2E9-8BBBD995A9DC}" presName="parentLin" presStyleCnt="0"/>
      <dgm:spPr/>
    </dgm:pt>
    <dgm:pt modelId="{13302985-B8D7-48DD-B914-901F337FA66C}" type="pres">
      <dgm:prSet presAssocID="{0DBB03F7-91C7-4BCF-A2E9-8BBBD995A9DC}" presName="parentLeftMargin" presStyleLbl="node1" presStyleIdx="0" presStyleCnt="3"/>
      <dgm:spPr/>
      <dgm:t>
        <a:bodyPr/>
        <a:lstStyle/>
        <a:p>
          <a:endParaRPr lang="ru-RU"/>
        </a:p>
      </dgm:t>
    </dgm:pt>
    <dgm:pt modelId="{9624B006-25E0-4081-9CAF-60B2CDB6CBFD}" type="pres">
      <dgm:prSet presAssocID="{0DBB03F7-91C7-4BCF-A2E9-8BBBD995A9DC}" presName="parentText" presStyleLbl="node1" presStyleIdx="1" presStyleCnt="3">
        <dgm:presLayoutVars>
          <dgm:chMax val="0"/>
          <dgm:bulletEnabled val="1"/>
        </dgm:presLayoutVars>
      </dgm:prSet>
      <dgm:spPr/>
      <dgm:t>
        <a:bodyPr/>
        <a:lstStyle/>
        <a:p>
          <a:endParaRPr lang="ru-RU"/>
        </a:p>
      </dgm:t>
    </dgm:pt>
    <dgm:pt modelId="{45D59329-B765-47CF-B137-E5F4E7BC1956}" type="pres">
      <dgm:prSet presAssocID="{0DBB03F7-91C7-4BCF-A2E9-8BBBD995A9DC}" presName="negativeSpace" presStyleCnt="0"/>
      <dgm:spPr/>
    </dgm:pt>
    <dgm:pt modelId="{6A5D59E4-E852-4E34-9337-C38ED995A140}" type="pres">
      <dgm:prSet presAssocID="{0DBB03F7-91C7-4BCF-A2E9-8BBBD995A9DC}" presName="childText" presStyleLbl="conFgAcc1" presStyleIdx="1" presStyleCnt="3">
        <dgm:presLayoutVars>
          <dgm:bulletEnabled val="1"/>
        </dgm:presLayoutVars>
      </dgm:prSet>
      <dgm:spPr/>
    </dgm:pt>
    <dgm:pt modelId="{9B2D71A0-FC0F-4142-AB91-08D7FE496AA9}" type="pres">
      <dgm:prSet presAssocID="{3D3D126E-95CA-440A-A554-DE6B300E2887}" presName="spaceBetweenRectangles" presStyleCnt="0"/>
      <dgm:spPr/>
    </dgm:pt>
    <dgm:pt modelId="{38B9F65E-0E84-4785-86AC-68B619FCB4AE}" type="pres">
      <dgm:prSet presAssocID="{1B3C27D1-D94A-4799-AE7F-A8226F6144E6}" presName="parentLin" presStyleCnt="0"/>
      <dgm:spPr/>
    </dgm:pt>
    <dgm:pt modelId="{6A53956D-C80A-43F7-94B8-C3B6CE486DE6}" type="pres">
      <dgm:prSet presAssocID="{1B3C27D1-D94A-4799-AE7F-A8226F6144E6}" presName="parentLeftMargin" presStyleLbl="node1" presStyleIdx="1" presStyleCnt="3"/>
      <dgm:spPr/>
      <dgm:t>
        <a:bodyPr/>
        <a:lstStyle/>
        <a:p>
          <a:endParaRPr lang="ru-RU"/>
        </a:p>
      </dgm:t>
    </dgm:pt>
    <dgm:pt modelId="{DCE031BD-347E-4060-B38B-4A603C4A10CF}" type="pres">
      <dgm:prSet presAssocID="{1B3C27D1-D94A-4799-AE7F-A8226F6144E6}" presName="parentText" presStyleLbl="node1" presStyleIdx="2" presStyleCnt="3">
        <dgm:presLayoutVars>
          <dgm:chMax val="0"/>
          <dgm:bulletEnabled val="1"/>
        </dgm:presLayoutVars>
      </dgm:prSet>
      <dgm:spPr/>
      <dgm:t>
        <a:bodyPr/>
        <a:lstStyle/>
        <a:p>
          <a:endParaRPr lang="ru-RU"/>
        </a:p>
      </dgm:t>
    </dgm:pt>
    <dgm:pt modelId="{43A672D4-5DF3-4D27-946D-DACD08867087}" type="pres">
      <dgm:prSet presAssocID="{1B3C27D1-D94A-4799-AE7F-A8226F6144E6}" presName="negativeSpace" presStyleCnt="0"/>
      <dgm:spPr/>
    </dgm:pt>
    <dgm:pt modelId="{6B5B73C8-427D-4477-8F43-46BFFE0EB4C4}" type="pres">
      <dgm:prSet presAssocID="{1B3C27D1-D94A-4799-AE7F-A8226F6144E6}" presName="childText" presStyleLbl="conFgAcc1" presStyleIdx="2" presStyleCnt="3">
        <dgm:presLayoutVars>
          <dgm:bulletEnabled val="1"/>
        </dgm:presLayoutVars>
      </dgm:prSet>
      <dgm:spPr/>
    </dgm:pt>
  </dgm:ptLst>
  <dgm:cxnLst>
    <dgm:cxn modelId="{ED5EA3E2-CB92-4A82-82DE-0702D5A2BEAF}" type="presOf" srcId="{1B3C27D1-D94A-4799-AE7F-A8226F6144E6}" destId="{6A53956D-C80A-43F7-94B8-C3B6CE486DE6}" srcOrd="0" destOrd="0" presId="urn:microsoft.com/office/officeart/2005/8/layout/list1"/>
    <dgm:cxn modelId="{4C843A13-1938-4FCC-B30C-5F713D6AF970}" srcId="{9A2B81C5-68BD-4ACB-9E30-47F8E75E584F}" destId="{0DBB03F7-91C7-4BCF-A2E9-8BBBD995A9DC}" srcOrd="1" destOrd="0" parTransId="{412CC82A-E27F-42D1-A6E2-CB3FB6D28F7D}" sibTransId="{3D3D126E-95CA-440A-A554-DE6B300E2887}"/>
    <dgm:cxn modelId="{D96939BD-7263-4C57-8830-B12DA0859016}" type="presOf" srcId="{0DBB03F7-91C7-4BCF-A2E9-8BBBD995A9DC}" destId="{9624B006-25E0-4081-9CAF-60B2CDB6CBFD}" srcOrd="1" destOrd="0" presId="urn:microsoft.com/office/officeart/2005/8/layout/list1"/>
    <dgm:cxn modelId="{8E89F9D2-219E-4C21-9491-E0CF6D19126C}" srcId="{9A2B81C5-68BD-4ACB-9E30-47F8E75E584F}" destId="{1B3C27D1-D94A-4799-AE7F-A8226F6144E6}" srcOrd="2" destOrd="0" parTransId="{B2D62CBB-ED0A-49C6-868A-2B963C95572A}" sibTransId="{FBE24167-AA6D-4A06-AA70-891DB6EFC144}"/>
    <dgm:cxn modelId="{B636CC28-A36F-4462-9574-43F652F443B1}" type="presOf" srcId="{0DBB03F7-91C7-4BCF-A2E9-8BBBD995A9DC}" destId="{13302985-B8D7-48DD-B914-901F337FA66C}" srcOrd="0" destOrd="0" presId="urn:microsoft.com/office/officeart/2005/8/layout/list1"/>
    <dgm:cxn modelId="{328FFCA2-39A1-47BF-8859-BB3B82954293}" type="presOf" srcId="{8A56BF15-A8CA-43E6-B0A3-9CDF6567ADAE}" destId="{B4523573-CAFA-4060-8FAC-16CBE8565BE1}" srcOrd="1" destOrd="0" presId="urn:microsoft.com/office/officeart/2005/8/layout/list1"/>
    <dgm:cxn modelId="{838F7655-5F34-43EB-847F-997666E883BC}" srcId="{9A2B81C5-68BD-4ACB-9E30-47F8E75E584F}" destId="{8A56BF15-A8CA-43E6-B0A3-9CDF6567ADAE}" srcOrd="0" destOrd="0" parTransId="{93CAE14A-5784-4A78-82D0-B9B3588F2BE7}" sibTransId="{13329C6A-24FD-4290-9AEC-57A2FC4A2BCA}"/>
    <dgm:cxn modelId="{671C69E9-B272-4D5D-AC9A-2B456E3B7E49}" type="presOf" srcId="{8A56BF15-A8CA-43E6-B0A3-9CDF6567ADAE}" destId="{378736AF-7C7E-4D06-818A-4474A256E83E}" srcOrd="0" destOrd="0" presId="urn:microsoft.com/office/officeart/2005/8/layout/list1"/>
    <dgm:cxn modelId="{0A918923-6E09-405A-912E-E17BBA74F6EF}" type="presOf" srcId="{1B3C27D1-D94A-4799-AE7F-A8226F6144E6}" destId="{DCE031BD-347E-4060-B38B-4A603C4A10CF}" srcOrd="1" destOrd="0" presId="urn:microsoft.com/office/officeart/2005/8/layout/list1"/>
    <dgm:cxn modelId="{78A7C32F-17A9-4A65-B3F1-B9E95172C67C}" type="presOf" srcId="{9A2B81C5-68BD-4ACB-9E30-47F8E75E584F}" destId="{C26DAC81-03E2-4164-B481-4926EE95B017}" srcOrd="0" destOrd="0" presId="urn:microsoft.com/office/officeart/2005/8/layout/list1"/>
    <dgm:cxn modelId="{4FAFB086-58F4-4671-9006-32B9480571BF}" type="presParOf" srcId="{C26DAC81-03E2-4164-B481-4926EE95B017}" destId="{35451150-A8CE-4C1C-AD99-326713AA9BA0}" srcOrd="0" destOrd="0" presId="urn:microsoft.com/office/officeart/2005/8/layout/list1"/>
    <dgm:cxn modelId="{2A6B26F3-E46C-4A00-8ECF-95DA27FF2668}" type="presParOf" srcId="{35451150-A8CE-4C1C-AD99-326713AA9BA0}" destId="{378736AF-7C7E-4D06-818A-4474A256E83E}" srcOrd="0" destOrd="0" presId="urn:microsoft.com/office/officeart/2005/8/layout/list1"/>
    <dgm:cxn modelId="{D066B4B9-0246-46B6-96F3-CE5E9A268AAF}" type="presParOf" srcId="{35451150-A8CE-4C1C-AD99-326713AA9BA0}" destId="{B4523573-CAFA-4060-8FAC-16CBE8565BE1}" srcOrd="1" destOrd="0" presId="urn:microsoft.com/office/officeart/2005/8/layout/list1"/>
    <dgm:cxn modelId="{F50C83F2-8375-4718-B11E-FBEA7108F928}" type="presParOf" srcId="{C26DAC81-03E2-4164-B481-4926EE95B017}" destId="{73F2FA30-5E7D-4BAC-B44D-6D8C78BF4011}" srcOrd="1" destOrd="0" presId="urn:microsoft.com/office/officeart/2005/8/layout/list1"/>
    <dgm:cxn modelId="{570A2E2B-1E4A-4A71-BE81-AA440A6E8B34}" type="presParOf" srcId="{C26DAC81-03E2-4164-B481-4926EE95B017}" destId="{4F4491B7-51DA-410C-BC8E-D2CD4A804C7D}" srcOrd="2" destOrd="0" presId="urn:microsoft.com/office/officeart/2005/8/layout/list1"/>
    <dgm:cxn modelId="{AC290E24-C4B1-4C49-A87C-96BE3E23E0DB}" type="presParOf" srcId="{C26DAC81-03E2-4164-B481-4926EE95B017}" destId="{0D97235B-E71B-4DAF-9D77-C033864EB998}" srcOrd="3" destOrd="0" presId="urn:microsoft.com/office/officeart/2005/8/layout/list1"/>
    <dgm:cxn modelId="{9DE2131C-B518-43D9-B77D-75C9CD53A2A8}" type="presParOf" srcId="{C26DAC81-03E2-4164-B481-4926EE95B017}" destId="{90B8DB69-319E-4829-AA31-2E00BF511E09}" srcOrd="4" destOrd="0" presId="urn:microsoft.com/office/officeart/2005/8/layout/list1"/>
    <dgm:cxn modelId="{FE836E1E-19B4-40CE-B542-CD0FCB884B3A}" type="presParOf" srcId="{90B8DB69-319E-4829-AA31-2E00BF511E09}" destId="{13302985-B8D7-48DD-B914-901F337FA66C}" srcOrd="0" destOrd="0" presId="urn:microsoft.com/office/officeart/2005/8/layout/list1"/>
    <dgm:cxn modelId="{7880D032-3ED1-46FE-B113-95A300BE86B7}" type="presParOf" srcId="{90B8DB69-319E-4829-AA31-2E00BF511E09}" destId="{9624B006-25E0-4081-9CAF-60B2CDB6CBFD}" srcOrd="1" destOrd="0" presId="urn:microsoft.com/office/officeart/2005/8/layout/list1"/>
    <dgm:cxn modelId="{7B88557F-853C-4274-8064-CF1265980ACE}" type="presParOf" srcId="{C26DAC81-03E2-4164-B481-4926EE95B017}" destId="{45D59329-B765-47CF-B137-E5F4E7BC1956}" srcOrd="5" destOrd="0" presId="urn:microsoft.com/office/officeart/2005/8/layout/list1"/>
    <dgm:cxn modelId="{00E2A433-5019-4AB4-A928-0342AFDE6D7F}" type="presParOf" srcId="{C26DAC81-03E2-4164-B481-4926EE95B017}" destId="{6A5D59E4-E852-4E34-9337-C38ED995A140}" srcOrd="6" destOrd="0" presId="urn:microsoft.com/office/officeart/2005/8/layout/list1"/>
    <dgm:cxn modelId="{E4194A74-26A7-4945-95EB-E82CCF6E1986}" type="presParOf" srcId="{C26DAC81-03E2-4164-B481-4926EE95B017}" destId="{9B2D71A0-FC0F-4142-AB91-08D7FE496AA9}" srcOrd="7" destOrd="0" presId="urn:microsoft.com/office/officeart/2005/8/layout/list1"/>
    <dgm:cxn modelId="{D15FEF33-E730-4216-90AE-3EF028824DE0}" type="presParOf" srcId="{C26DAC81-03E2-4164-B481-4926EE95B017}" destId="{38B9F65E-0E84-4785-86AC-68B619FCB4AE}" srcOrd="8" destOrd="0" presId="urn:microsoft.com/office/officeart/2005/8/layout/list1"/>
    <dgm:cxn modelId="{7AB6472F-78A2-4895-B3B9-A672BAEDDA48}" type="presParOf" srcId="{38B9F65E-0E84-4785-86AC-68B619FCB4AE}" destId="{6A53956D-C80A-43F7-94B8-C3B6CE486DE6}" srcOrd="0" destOrd="0" presId="urn:microsoft.com/office/officeart/2005/8/layout/list1"/>
    <dgm:cxn modelId="{423105C5-A7DD-4BFB-9032-A05429BD50ED}" type="presParOf" srcId="{38B9F65E-0E84-4785-86AC-68B619FCB4AE}" destId="{DCE031BD-347E-4060-B38B-4A603C4A10CF}" srcOrd="1" destOrd="0" presId="urn:microsoft.com/office/officeart/2005/8/layout/list1"/>
    <dgm:cxn modelId="{D6B88986-7361-4249-9D2E-DA19AF13CEF4}" type="presParOf" srcId="{C26DAC81-03E2-4164-B481-4926EE95B017}" destId="{43A672D4-5DF3-4D27-946D-DACD08867087}" srcOrd="9" destOrd="0" presId="urn:microsoft.com/office/officeart/2005/8/layout/list1"/>
    <dgm:cxn modelId="{233009DF-341C-432E-AB01-C21A463AA0D9}" type="presParOf" srcId="{C26DAC81-03E2-4164-B481-4926EE95B017}" destId="{6B5B73C8-427D-4477-8F43-46BFFE0EB4C4}"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E576497-8728-4B72-9BC2-F2C7B6364C4C}" type="doc">
      <dgm:prSet loTypeId="urn:microsoft.com/office/officeart/2005/8/layout/process2" loCatId="process" qsTypeId="urn:microsoft.com/office/officeart/2005/8/quickstyle/simple1" qsCatId="simple" csTypeId="urn:microsoft.com/office/officeart/2005/8/colors/colorful2" csCatId="colorful" phldr="1"/>
      <dgm:spPr/>
    </dgm:pt>
    <dgm:pt modelId="{F38D354A-F1BE-4024-B9D1-39802CDAB796}">
      <dgm:prSet phldrT="[Текст]" custT="1"/>
      <dgm:spPr/>
      <dgm:t>
        <a:bodyPr/>
        <a:lstStyle/>
        <a:p>
          <a:r>
            <a:rPr lang="ba-RU" sz="2400" dirty="0" smtClean="0"/>
            <a:t>Зөлфәр Хисмәтуллин</a:t>
          </a:r>
          <a:endParaRPr lang="ru-RU" sz="2400" dirty="0"/>
        </a:p>
      </dgm:t>
    </dgm:pt>
    <dgm:pt modelId="{B5F6B5C9-6A77-4F6A-AFC8-83EA212E2142}" type="parTrans" cxnId="{E5B9DE40-7901-4875-ADCF-DFFF9B7662B3}">
      <dgm:prSet/>
      <dgm:spPr/>
      <dgm:t>
        <a:bodyPr/>
        <a:lstStyle/>
        <a:p>
          <a:endParaRPr lang="ru-RU"/>
        </a:p>
      </dgm:t>
    </dgm:pt>
    <dgm:pt modelId="{5EE4E4DF-1D38-4B34-AD66-A4108BBD42CA}" type="sibTrans" cxnId="{E5B9DE40-7901-4875-ADCF-DFFF9B7662B3}">
      <dgm:prSet/>
      <dgm:spPr/>
      <dgm:t>
        <a:bodyPr/>
        <a:lstStyle/>
        <a:p>
          <a:endParaRPr lang="ru-RU"/>
        </a:p>
      </dgm:t>
    </dgm:pt>
    <dgm:pt modelId="{38A1E62C-7A00-4D25-A3F2-ACAA6FB6680F}">
      <dgm:prSet phldrT="[Текст]"/>
      <dgm:spPr/>
      <dgm:t>
        <a:bodyPr/>
        <a:lstStyle/>
        <a:p>
          <a:r>
            <a:rPr lang="ba-RU" dirty="0" smtClean="0"/>
            <a:t>Яныбай Хамматов</a:t>
          </a:r>
          <a:endParaRPr lang="ru-RU" dirty="0"/>
        </a:p>
      </dgm:t>
    </dgm:pt>
    <dgm:pt modelId="{22E79B52-F58A-413E-A409-0CCA57C2BBA8}" type="parTrans" cxnId="{22E34445-37A2-4659-AC1A-816F061703D1}">
      <dgm:prSet/>
      <dgm:spPr/>
      <dgm:t>
        <a:bodyPr/>
        <a:lstStyle/>
        <a:p>
          <a:endParaRPr lang="ru-RU"/>
        </a:p>
      </dgm:t>
    </dgm:pt>
    <dgm:pt modelId="{C50362F4-FF8B-4DCF-8E48-2337F17D565D}" type="sibTrans" cxnId="{22E34445-37A2-4659-AC1A-816F061703D1}">
      <dgm:prSet/>
      <dgm:spPr/>
      <dgm:t>
        <a:bodyPr/>
        <a:lstStyle/>
        <a:p>
          <a:endParaRPr lang="ru-RU"/>
        </a:p>
      </dgm:t>
    </dgm:pt>
    <dgm:pt modelId="{19AE477D-0006-48D9-8443-E16A76E08B94}">
      <dgm:prSet phldrT="[Текст]"/>
      <dgm:spPr/>
      <dgm:t>
        <a:bodyPr/>
        <a:lstStyle/>
        <a:p>
          <a:r>
            <a:rPr lang="ba-RU" dirty="0" smtClean="0"/>
            <a:t>Ғабдулла Байбурин</a:t>
          </a:r>
          <a:endParaRPr lang="ru-RU" dirty="0"/>
        </a:p>
      </dgm:t>
    </dgm:pt>
    <dgm:pt modelId="{19FDEDE5-8A3B-41AF-A16C-0EB764771548}" type="parTrans" cxnId="{A080C7A3-8AA3-46CD-9B73-E2981CACAD99}">
      <dgm:prSet/>
      <dgm:spPr/>
      <dgm:t>
        <a:bodyPr/>
        <a:lstStyle/>
        <a:p>
          <a:endParaRPr lang="ru-RU"/>
        </a:p>
      </dgm:t>
    </dgm:pt>
    <dgm:pt modelId="{2F928260-595F-497B-8655-CB1437B0BCAA}" type="sibTrans" cxnId="{A080C7A3-8AA3-46CD-9B73-E2981CACAD99}">
      <dgm:prSet/>
      <dgm:spPr/>
      <dgm:t>
        <a:bodyPr/>
        <a:lstStyle/>
        <a:p>
          <a:endParaRPr lang="ru-RU"/>
        </a:p>
      </dgm:t>
    </dgm:pt>
    <dgm:pt modelId="{E65C014B-FC21-4C5D-BD64-1DF6EB49A082}" type="pres">
      <dgm:prSet presAssocID="{7E576497-8728-4B72-9BC2-F2C7B6364C4C}" presName="linearFlow" presStyleCnt="0">
        <dgm:presLayoutVars>
          <dgm:resizeHandles val="exact"/>
        </dgm:presLayoutVars>
      </dgm:prSet>
      <dgm:spPr/>
    </dgm:pt>
    <dgm:pt modelId="{B1CE2FC3-2ABF-4851-AD76-2A6B35DC49A6}" type="pres">
      <dgm:prSet presAssocID="{F38D354A-F1BE-4024-B9D1-39802CDAB796}" presName="node" presStyleLbl="node1" presStyleIdx="0" presStyleCnt="3" custScaleX="201762">
        <dgm:presLayoutVars>
          <dgm:bulletEnabled val="1"/>
        </dgm:presLayoutVars>
      </dgm:prSet>
      <dgm:spPr/>
      <dgm:t>
        <a:bodyPr/>
        <a:lstStyle/>
        <a:p>
          <a:endParaRPr lang="ru-RU"/>
        </a:p>
      </dgm:t>
    </dgm:pt>
    <dgm:pt modelId="{92A3C5CC-0FCC-4B35-B1F9-D29CE0D532F8}" type="pres">
      <dgm:prSet presAssocID="{5EE4E4DF-1D38-4B34-AD66-A4108BBD42CA}" presName="sibTrans" presStyleLbl="sibTrans2D1" presStyleIdx="0" presStyleCnt="2"/>
      <dgm:spPr/>
      <dgm:t>
        <a:bodyPr/>
        <a:lstStyle/>
        <a:p>
          <a:endParaRPr lang="ru-RU"/>
        </a:p>
      </dgm:t>
    </dgm:pt>
    <dgm:pt modelId="{97782A38-93D0-4E26-AB98-0F16E67DEE79}" type="pres">
      <dgm:prSet presAssocID="{5EE4E4DF-1D38-4B34-AD66-A4108BBD42CA}" presName="connectorText" presStyleLbl="sibTrans2D1" presStyleIdx="0" presStyleCnt="2"/>
      <dgm:spPr/>
      <dgm:t>
        <a:bodyPr/>
        <a:lstStyle/>
        <a:p>
          <a:endParaRPr lang="ru-RU"/>
        </a:p>
      </dgm:t>
    </dgm:pt>
    <dgm:pt modelId="{736D415F-DE6E-4AA5-BC0F-1A34999309AD}" type="pres">
      <dgm:prSet presAssocID="{38A1E62C-7A00-4D25-A3F2-ACAA6FB6680F}" presName="node" presStyleLbl="node1" presStyleIdx="1" presStyleCnt="3" custScaleX="199519">
        <dgm:presLayoutVars>
          <dgm:bulletEnabled val="1"/>
        </dgm:presLayoutVars>
      </dgm:prSet>
      <dgm:spPr/>
      <dgm:t>
        <a:bodyPr/>
        <a:lstStyle/>
        <a:p>
          <a:endParaRPr lang="ru-RU"/>
        </a:p>
      </dgm:t>
    </dgm:pt>
    <dgm:pt modelId="{095AB468-E361-48EB-AB42-276D9099DAFA}" type="pres">
      <dgm:prSet presAssocID="{C50362F4-FF8B-4DCF-8E48-2337F17D565D}" presName="sibTrans" presStyleLbl="sibTrans2D1" presStyleIdx="1" presStyleCnt="2"/>
      <dgm:spPr/>
      <dgm:t>
        <a:bodyPr/>
        <a:lstStyle/>
        <a:p>
          <a:endParaRPr lang="ru-RU"/>
        </a:p>
      </dgm:t>
    </dgm:pt>
    <dgm:pt modelId="{92826CEF-A004-4769-AC77-C39C026719CA}" type="pres">
      <dgm:prSet presAssocID="{C50362F4-FF8B-4DCF-8E48-2337F17D565D}" presName="connectorText" presStyleLbl="sibTrans2D1" presStyleIdx="1" presStyleCnt="2"/>
      <dgm:spPr/>
      <dgm:t>
        <a:bodyPr/>
        <a:lstStyle/>
        <a:p>
          <a:endParaRPr lang="ru-RU"/>
        </a:p>
      </dgm:t>
    </dgm:pt>
    <dgm:pt modelId="{0212DCE8-0B09-46F0-AE66-40C291E03A23}" type="pres">
      <dgm:prSet presAssocID="{19AE477D-0006-48D9-8443-E16A76E08B94}" presName="node" presStyleLbl="node1" presStyleIdx="2" presStyleCnt="3" custScaleX="137169">
        <dgm:presLayoutVars>
          <dgm:bulletEnabled val="1"/>
        </dgm:presLayoutVars>
      </dgm:prSet>
      <dgm:spPr/>
      <dgm:t>
        <a:bodyPr/>
        <a:lstStyle/>
        <a:p>
          <a:endParaRPr lang="ru-RU"/>
        </a:p>
      </dgm:t>
    </dgm:pt>
  </dgm:ptLst>
  <dgm:cxnLst>
    <dgm:cxn modelId="{269D856B-F060-4DE8-8AD6-D9CD3E316942}" type="presOf" srcId="{5EE4E4DF-1D38-4B34-AD66-A4108BBD42CA}" destId="{97782A38-93D0-4E26-AB98-0F16E67DEE79}" srcOrd="1" destOrd="0" presId="urn:microsoft.com/office/officeart/2005/8/layout/process2"/>
    <dgm:cxn modelId="{CB3ACAB5-C781-435D-BDDE-A21361393C6F}" type="presOf" srcId="{7E576497-8728-4B72-9BC2-F2C7B6364C4C}" destId="{E65C014B-FC21-4C5D-BD64-1DF6EB49A082}" srcOrd="0" destOrd="0" presId="urn:microsoft.com/office/officeart/2005/8/layout/process2"/>
    <dgm:cxn modelId="{71AA0F62-A661-490B-A903-7CEB2A2A0E11}" type="presOf" srcId="{38A1E62C-7A00-4D25-A3F2-ACAA6FB6680F}" destId="{736D415F-DE6E-4AA5-BC0F-1A34999309AD}" srcOrd="0" destOrd="0" presId="urn:microsoft.com/office/officeart/2005/8/layout/process2"/>
    <dgm:cxn modelId="{188AF495-4BF1-40EE-BDE0-66085500A48D}" type="presOf" srcId="{C50362F4-FF8B-4DCF-8E48-2337F17D565D}" destId="{92826CEF-A004-4769-AC77-C39C026719CA}" srcOrd="1" destOrd="0" presId="urn:microsoft.com/office/officeart/2005/8/layout/process2"/>
    <dgm:cxn modelId="{320DD757-4784-49B3-8A95-3A99B90E2C87}" type="presOf" srcId="{19AE477D-0006-48D9-8443-E16A76E08B94}" destId="{0212DCE8-0B09-46F0-AE66-40C291E03A23}" srcOrd="0" destOrd="0" presId="urn:microsoft.com/office/officeart/2005/8/layout/process2"/>
    <dgm:cxn modelId="{2ADEC750-48C0-4163-AAAA-A1DACE36F282}" type="presOf" srcId="{C50362F4-FF8B-4DCF-8E48-2337F17D565D}" destId="{095AB468-E361-48EB-AB42-276D9099DAFA}" srcOrd="0" destOrd="0" presId="urn:microsoft.com/office/officeart/2005/8/layout/process2"/>
    <dgm:cxn modelId="{22E34445-37A2-4659-AC1A-816F061703D1}" srcId="{7E576497-8728-4B72-9BC2-F2C7B6364C4C}" destId="{38A1E62C-7A00-4D25-A3F2-ACAA6FB6680F}" srcOrd="1" destOrd="0" parTransId="{22E79B52-F58A-413E-A409-0CCA57C2BBA8}" sibTransId="{C50362F4-FF8B-4DCF-8E48-2337F17D565D}"/>
    <dgm:cxn modelId="{9F01E84D-FB47-489E-A13A-E295299E2A3F}" type="presOf" srcId="{F38D354A-F1BE-4024-B9D1-39802CDAB796}" destId="{B1CE2FC3-2ABF-4851-AD76-2A6B35DC49A6}" srcOrd="0" destOrd="0" presId="urn:microsoft.com/office/officeart/2005/8/layout/process2"/>
    <dgm:cxn modelId="{4F6EDFFB-7F6A-43D3-8573-86353ED4515D}" type="presOf" srcId="{5EE4E4DF-1D38-4B34-AD66-A4108BBD42CA}" destId="{92A3C5CC-0FCC-4B35-B1F9-D29CE0D532F8}" srcOrd="0" destOrd="0" presId="urn:microsoft.com/office/officeart/2005/8/layout/process2"/>
    <dgm:cxn modelId="{A080C7A3-8AA3-46CD-9B73-E2981CACAD99}" srcId="{7E576497-8728-4B72-9BC2-F2C7B6364C4C}" destId="{19AE477D-0006-48D9-8443-E16A76E08B94}" srcOrd="2" destOrd="0" parTransId="{19FDEDE5-8A3B-41AF-A16C-0EB764771548}" sibTransId="{2F928260-595F-497B-8655-CB1437B0BCAA}"/>
    <dgm:cxn modelId="{E5B9DE40-7901-4875-ADCF-DFFF9B7662B3}" srcId="{7E576497-8728-4B72-9BC2-F2C7B6364C4C}" destId="{F38D354A-F1BE-4024-B9D1-39802CDAB796}" srcOrd="0" destOrd="0" parTransId="{B5F6B5C9-6A77-4F6A-AFC8-83EA212E2142}" sibTransId="{5EE4E4DF-1D38-4B34-AD66-A4108BBD42CA}"/>
    <dgm:cxn modelId="{6938EC96-46C3-4ADE-ACE9-22A58E300CB7}" type="presParOf" srcId="{E65C014B-FC21-4C5D-BD64-1DF6EB49A082}" destId="{B1CE2FC3-2ABF-4851-AD76-2A6B35DC49A6}" srcOrd="0" destOrd="0" presId="urn:microsoft.com/office/officeart/2005/8/layout/process2"/>
    <dgm:cxn modelId="{40D2A01A-DD40-47D0-A3B7-35BD57FEB968}" type="presParOf" srcId="{E65C014B-FC21-4C5D-BD64-1DF6EB49A082}" destId="{92A3C5CC-0FCC-4B35-B1F9-D29CE0D532F8}" srcOrd="1" destOrd="0" presId="urn:microsoft.com/office/officeart/2005/8/layout/process2"/>
    <dgm:cxn modelId="{D7CEAA59-7C1F-4408-B90D-C6944D9BC2D1}" type="presParOf" srcId="{92A3C5CC-0FCC-4B35-B1F9-D29CE0D532F8}" destId="{97782A38-93D0-4E26-AB98-0F16E67DEE79}" srcOrd="0" destOrd="0" presId="urn:microsoft.com/office/officeart/2005/8/layout/process2"/>
    <dgm:cxn modelId="{562D0E7C-18BA-48B6-9446-0507E051E9AF}" type="presParOf" srcId="{E65C014B-FC21-4C5D-BD64-1DF6EB49A082}" destId="{736D415F-DE6E-4AA5-BC0F-1A34999309AD}" srcOrd="2" destOrd="0" presId="urn:microsoft.com/office/officeart/2005/8/layout/process2"/>
    <dgm:cxn modelId="{1C5BC7E3-48BD-4157-821C-21D4A7CA3BD7}" type="presParOf" srcId="{E65C014B-FC21-4C5D-BD64-1DF6EB49A082}" destId="{095AB468-E361-48EB-AB42-276D9099DAFA}" srcOrd="3" destOrd="0" presId="urn:microsoft.com/office/officeart/2005/8/layout/process2"/>
    <dgm:cxn modelId="{60BB923E-CF65-419C-A2A9-5032E80F2F61}" type="presParOf" srcId="{095AB468-E361-48EB-AB42-276D9099DAFA}" destId="{92826CEF-A004-4769-AC77-C39C026719CA}" srcOrd="0" destOrd="0" presId="urn:microsoft.com/office/officeart/2005/8/layout/process2"/>
    <dgm:cxn modelId="{D206A5F2-7AE1-4FB8-87D6-E7A340D828C8}" type="presParOf" srcId="{E65C014B-FC21-4C5D-BD64-1DF6EB49A082}" destId="{0212DCE8-0B09-46F0-AE66-40C291E03A23}" srcOrd="4"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6FE1F02-B54E-4E5D-99EC-48ED662F54BD}" type="doc">
      <dgm:prSet loTypeId="urn:microsoft.com/office/officeart/2005/8/layout/pyramid3" loCatId="pyramid" qsTypeId="urn:microsoft.com/office/officeart/2005/8/quickstyle/simple3" qsCatId="simple" csTypeId="urn:microsoft.com/office/officeart/2005/8/colors/colorful5" csCatId="colorful" phldr="1"/>
      <dgm:spPr/>
    </dgm:pt>
    <dgm:pt modelId="{29C32D63-700B-430C-BD6E-99470D61C7CA}">
      <dgm:prSet phldrT="[Текст]"/>
      <dgm:spPr/>
      <dgm:t>
        <a:bodyPr/>
        <a:lstStyle/>
        <a:p>
          <a:r>
            <a:rPr lang="ba-RU" dirty="0" smtClean="0"/>
            <a:t>Ибраһим Ғиззәтуллин</a:t>
          </a:r>
          <a:endParaRPr lang="ru-RU" dirty="0"/>
        </a:p>
      </dgm:t>
    </dgm:pt>
    <dgm:pt modelId="{C9EEDFC5-8056-4C65-956A-C9E3A0E1F5DC}" type="parTrans" cxnId="{123CAB52-B6E2-422E-A8F4-36E5A010E690}">
      <dgm:prSet/>
      <dgm:spPr/>
      <dgm:t>
        <a:bodyPr/>
        <a:lstStyle/>
        <a:p>
          <a:endParaRPr lang="ru-RU"/>
        </a:p>
      </dgm:t>
    </dgm:pt>
    <dgm:pt modelId="{8289BDB4-6BFF-46E7-BEB9-73AB6926D72A}" type="sibTrans" cxnId="{123CAB52-B6E2-422E-A8F4-36E5A010E690}">
      <dgm:prSet/>
      <dgm:spPr/>
      <dgm:t>
        <a:bodyPr/>
        <a:lstStyle/>
        <a:p>
          <a:endParaRPr lang="ru-RU"/>
        </a:p>
      </dgm:t>
    </dgm:pt>
    <dgm:pt modelId="{02F6E4C5-F6CB-42D5-B1E6-E0C0EC59F637}">
      <dgm:prSet phldrT="[Текст]"/>
      <dgm:spPr/>
      <dgm:t>
        <a:bodyPr/>
        <a:lstStyle/>
        <a:p>
          <a:r>
            <a:rPr lang="ba-RU" dirty="0" smtClean="0"/>
            <a:t>Әкрәм Вәли</a:t>
          </a:r>
          <a:endParaRPr lang="ru-RU" dirty="0"/>
        </a:p>
      </dgm:t>
    </dgm:pt>
    <dgm:pt modelId="{65444EEC-2C9B-4064-AAF7-E1F07AD371BD}" type="parTrans" cxnId="{FAE56D61-7DE7-4982-8D85-0C69521CFA8B}">
      <dgm:prSet/>
      <dgm:spPr/>
      <dgm:t>
        <a:bodyPr/>
        <a:lstStyle/>
        <a:p>
          <a:endParaRPr lang="ru-RU"/>
        </a:p>
      </dgm:t>
    </dgm:pt>
    <dgm:pt modelId="{1A4639D2-DA8F-4A45-8D41-152B20FBE527}" type="sibTrans" cxnId="{FAE56D61-7DE7-4982-8D85-0C69521CFA8B}">
      <dgm:prSet/>
      <dgm:spPr/>
      <dgm:t>
        <a:bodyPr/>
        <a:lstStyle/>
        <a:p>
          <a:endParaRPr lang="ru-RU"/>
        </a:p>
      </dgm:t>
    </dgm:pt>
    <dgm:pt modelId="{D652DB07-D037-4F2A-BBA8-5349E6EF8767}">
      <dgm:prSet phldrT="[Текст]"/>
      <dgm:spPr/>
      <dgm:t>
        <a:bodyPr/>
        <a:lstStyle/>
        <a:p>
          <a:r>
            <a:rPr lang="ba-RU" dirty="0" smtClean="0"/>
            <a:t>Батыр Вәлид</a:t>
          </a:r>
          <a:endParaRPr lang="ru-RU" dirty="0"/>
        </a:p>
      </dgm:t>
    </dgm:pt>
    <dgm:pt modelId="{ED8FA949-7418-45A2-8BA6-609D05246FDA}" type="parTrans" cxnId="{2C4CBE78-F70B-471A-AEC3-5A68BB0703E5}">
      <dgm:prSet/>
      <dgm:spPr/>
      <dgm:t>
        <a:bodyPr/>
        <a:lstStyle/>
        <a:p>
          <a:endParaRPr lang="ru-RU"/>
        </a:p>
      </dgm:t>
    </dgm:pt>
    <dgm:pt modelId="{862075A0-C930-4EA9-B044-5B87DAB4794E}" type="sibTrans" cxnId="{2C4CBE78-F70B-471A-AEC3-5A68BB0703E5}">
      <dgm:prSet/>
      <dgm:spPr/>
      <dgm:t>
        <a:bodyPr/>
        <a:lstStyle/>
        <a:p>
          <a:endParaRPr lang="ru-RU"/>
        </a:p>
      </dgm:t>
    </dgm:pt>
    <dgm:pt modelId="{2B2E5922-300D-41F3-9C24-1C55B0418989}" type="pres">
      <dgm:prSet presAssocID="{26FE1F02-B54E-4E5D-99EC-48ED662F54BD}" presName="Name0" presStyleCnt="0">
        <dgm:presLayoutVars>
          <dgm:dir/>
          <dgm:animLvl val="lvl"/>
          <dgm:resizeHandles val="exact"/>
        </dgm:presLayoutVars>
      </dgm:prSet>
      <dgm:spPr/>
    </dgm:pt>
    <dgm:pt modelId="{A03B216E-CE5E-4150-9D1B-EDC4C122D8E9}" type="pres">
      <dgm:prSet presAssocID="{29C32D63-700B-430C-BD6E-99470D61C7CA}" presName="Name8" presStyleCnt="0"/>
      <dgm:spPr/>
    </dgm:pt>
    <dgm:pt modelId="{007CE61F-2585-441A-A0F2-94729E0AD839}" type="pres">
      <dgm:prSet presAssocID="{29C32D63-700B-430C-BD6E-99470D61C7CA}" presName="level" presStyleLbl="node1" presStyleIdx="0" presStyleCnt="3">
        <dgm:presLayoutVars>
          <dgm:chMax val="1"/>
          <dgm:bulletEnabled val="1"/>
        </dgm:presLayoutVars>
      </dgm:prSet>
      <dgm:spPr/>
      <dgm:t>
        <a:bodyPr/>
        <a:lstStyle/>
        <a:p>
          <a:endParaRPr lang="ru-RU"/>
        </a:p>
      </dgm:t>
    </dgm:pt>
    <dgm:pt modelId="{2A8039B5-AD8A-469A-AD3F-D0568CDF3313}" type="pres">
      <dgm:prSet presAssocID="{29C32D63-700B-430C-BD6E-99470D61C7CA}" presName="levelTx" presStyleLbl="revTx" presStyleIdx="0" presStyleCnt="0">
        <dgm:presLayoutVars>
          <dgm:chMax val="1"/>
          <dgm:bulletEnabled val="1"/>
        </dgm:presLayoutVars>
      </dgm:prSet>
      <dgm:spPr/>
      <dgm:t>
        <a:bodyPr/>
        <a:lstStyle/>
        <a:p>
          <a:endParaRPr lang="ru-RU"/>
        </a:p>
      </dgm:t>
    </dgm:pt>
    <dgm:pt modelId="{CD9A226B-6475-4581-BF07-9EF1174806CC}" type="pres">
      <dgm:prSet presAssocID="{02F6E4C5-F6CB-42D5-B1E6-E0C0EC59F637}" presName="Name8" presStyleCnt="0"/>
      <dgm:spPr/>
    </dgm:pt>
    <dgm:pt modelId="{4B3B2B67-0DE1-4034-931C-AC236E07E31F}" type="pres">
      <dgm:prSet presAssocID="{02F6E4C5-F6CB-42D5-B1E6-E0C0EC59F637}" presName="level" presStyleLbl="node1" presStyleIdx="1" presStyleCnt="3">
        <dgm:presLayoutVars>
          <dgm:chMax val="1"/>
          <dgm:bulletEnabled val="1"/>
        </dgm:presLayoutVars>
      </dgm:prSet>
      <dgm:spPr/>
      <dgm:t>
        <a:bodyPr/>
        <a:lstStyle/>
        <a:p>
          <a:endParaRPr lang="ru-RU"/>
        </a:p>
      </dgm:t>
    </dgm:pt>
    <dgm:pt modelId="{7D72B059-7B6B-412E-A93F-A3B2E2C196EA}" type="pres">
      <dgm:prSet presAssocID="{02F6E4C5-F6CB-42D5-B1E6-E0C0EC59F637}" presName="levelTx" presStyleLbl="revTx" presStyleIdx="0" presStyleCnt="0">
        <dgm:presLayoutVars>
          <dgm:chMax val="1"/>
          <dgm:bulletEnabled val="1"/>
        </dgm:presLayoutVars>
      </dgm:prSet>
      <dgm:spPr/>
      <dgm:t>
        <a:bodyPr/>
        <a:lstStyle/>
        <a:p>
          <a:endParaRPr lang="ru-RU"/>
        </a:p>
      </dgm:t>
    </dgm:pt>
    <dgm:pt modelId="{DA98EB74-75E8-4BB1-88AE-102942DE11CB}" type="pres">
      <dgm:prSet presAssocID="{D652DB07-D037-4F2A-BBA8-5349E6EF8767}" presName="Name8" presStyleCnt="0"/>
      <dgm:spPr/>
    </dgm:pt>
    <dgm:pt modelId="{918F6D4C-1F70-48B0-95ED-EDC7FB51C780}" type="pres">
      <dgm:prSet presAssocID="{D652DB07-D037-4F2A-BBA8-5349E6EF8767}" presName="level" presStyleLbl="node1" presStyleIdx="2" presStyleCnt="3">
        <dgm:presLayoutVars>
          <dgm:chMax val="1"/>
          <dgm:bulletEnabled val="1"/>
        </dgm:presLayoutVars>
      </dgm:prSet>
      <dgm:spPr/>
      <dgm:t>
        <a:bodyPr/>
        <a:lstStyle/>
        <a:p>
          <a:endParaRPr lang="ru-RU"/>
        </a:p>
      </dgm:t>
    </dgm:pt>
    <dgm:pt modelId="{AEEC2FBE-92C7-417F-82DC-EDB3D3A97F43}" type="pres">
      <dgm:prSet presAssocID="{D652DB07-D037-4F2A-BBA8-5349E6EF8767}" presName="levelTx" presStyleLbl="revTx" presStyleIdx="0" presStyleCnt="0">
        <dgm:presLayoutVars>
          <dgm:chMax val="1"/>
          <dgm:bulletEnabled val="1"/>
        </dgm:presLayoutVars>
      </dgm:prSet>
      <dgm:spPr/>
      <dgm:t>
        <a:bodyPr/>
        <a:lstStyle/>
        <a:p>
          <a:endParaRPr lang="ru-RU"/>
        </a:p>
      </dgm:t>
    </dgm:pt>
  </dgm:ptLst>
  <dgm:cxnLst>
    <dgm:cxn modelId="{A7FA4548-9C2D-49C0-8767-E305217BA1DE}" type="presOf" srcId="{29C32D63-700B-430C-BD6E-99470D61C7CA}" destId="{2A8039B5-AD8A-469A-AD3F-D0568CDF3313}" srcOrd="1" destOrd="0" presId="urn:microsoft.com/office/officeart/2005/8/layout/pyramid3"/>
    <dgm:cxn modelId="{03A1135F-EFA2-48B1-9BB0-33FE61550661}" type="presOf" srcId="{02F6E4C5-F6CB-42D5-B1E6-E0C0EC59F637}" destId="{4B3B2B67-0DE1-4034-931C-AC236E07E31F}" srcOrd="0" destOrd="0" presId="urn:microsoft.com/office/officeart/2005/8/layout/pyramid3"/>
    <dgm:cxn modelId="{EA0EA522-0AB1-4D0C-BD8D-17D0DEA47A8F}" type="presOf" srcId="{D652DB07-D037-4F2A-BBA8-5349E6EF8767}" destId="{AEEC2FBE-92C7-417F-82DC-EDB3D3A97F43}" srcOrd="1" destOrd="0" presId="urn:microsoft.com/office/officeart/2005/8/layout/pyramid3"/>
    <dgm:cxn modelId="{DFBD170B-B53E-4943-8B84-D14EABAF2548}" type="presOf" srcId="{26FE1F02-B54E-4E5D-99EC-48ED662F54BD}" destId="{2B2E5922-300D-41F3-9C24-1C55B0418989}" srcOrd="0" destOrd="0" presId="urn:microsoft.com/office/officeart/2005/8/layout/pyramid3"/>
    <dgm:cxn modelId="{2C4CBE78-F70B-471A-AEC3-5A68BB0703E5}" srcId="{26FE1F02-B54E-4E5D-99EC-48ED662F54BD}" destId="{D652DB07-D037-4F2A-BBA8-5349E6EF8767}" srcOrd="2" destOrd="0" parTransId="{ED8FA949-7418-45A2-8BA6-609D05246FDA}" sibTransId="{862075A0-C930-4EA9-B044-5B87DAB4794E}"/>
    <dgm:cxn modelId="{61FCC2DE-1752-435A-B806-B1BF5EE176B0}" type="presOf" srcId="{D652DB07-D037-4F2A-BBA8-5349E6EF8767}" destId="{918F6D4C-1F70-48B0-95ED-EDC7FB51C780}" srcOrd="0" destOrd="0" presId="urn:microsoft.com/office/officeart/2005/8/layout/pyramid3"/>
    <dgm:cxn modelId="{123CAB52-B6E2-422E-A8F4-36E5A010E690}" srcId="{26FE1F02-B54E-4E5D-99EC-48ED662F54BD}" destId="{29C32D63-700B-430C-BD6E-99470D61C7CA}" srcOrd="0" destOrd="0" parTransId="{C9EEDFC5-8056-4C65-956A-C9E3A0E1F5DC}" sibTransId="{8289BDB4-6BFF-46E7-BEB9-73AB6926D72A}"/>
    <dgm:cxn modelId="{FAE56D61-7DE7-4982-8D85-0C69521CFA8B}" srcId="{26FE1F02-B54E-4E5D-99EC-48ED662F54BD}" destId="{02F6E4C5-F6CB-42D5-B1E6-E0C0EC59F637}" srcOrd="1" destOrd="0" parTransId="{65444EEC-2C9B-4064-AAF7-E1F07AD371BD}" sibTransId="{1A4639D2-DA8F-4A45-8D41-152B20FBE527}"/>
    <dgm:cxn modelId="{8977D8FF-0243-4518-9483-01D7DB4CBA2B}" type="presOf" srcId="{29C32D63-700B-430C-BD6E-99470D61C7CA}" destId="{007CE61F-2585-441A-A0F2-94729E0AD839}" srcOrd="0" destOrd="0" presId="urn:microsoft.com/office/officeart/2005/8/layout/pyramid3"/>
    <dgm:cxn modelId="{8277EFDA-0936-4750-91CD-607952994701}" type="presOf" srcId="{02F6E4C5-F6CB-42D5-B1E6-E0C0EC59F637}" destId="{7D72B059-7B6B-412E-A93F-A3B2E2C196EA}" srcOrd="1" destOrd="0" presId="urn:microsoft.com/office/officeart/2005/8/layout/pyramid3"/>
    <dgm:cxn modelId="{E6D315D7-D0BF-41FB-9EB6-22FDE06F169C}" type="presParOf" srcId="{2B2E5922-300D-41F3-9C24-1C55B0418989}" destId="{A03B216E-CE5E-4150-9D1B-EDC4C122D8E9}" srcOrd="0" destOrd="0" presId="urn:microsoft.com/office/officeart/2005/8/layout/pyramid3"/>
    <dgm:cxn modelId="{178ACF62-1835-485C-AF26-FEB5CED3DF0F}" type="presParOf" srcId="{A03B216E-CE5E-4150-9D1B-EDC4C122D8E9}" destId="{007CE61F-2585-441A-A0F2-94729E0AD839}" srcOrd="0" destOrd="0" presId="urn:microsoft.com/office/officeart/2005/8/layout/pyramid3"/>
    <dgm:cxn modelId="{4D5E896A-851F-4029-AD0B-7626EEB18D10}" type="presParOf" srcId="{A03B216E-CE5E-4150-9D1B-EDC4C122D8E9}" destId="{2A8039B5-AD8A-469A-AD3F-D0568CDF3313}" srcOrd="1" destOrd="0" presId="urn:microsoft.com/office/officeart/2005/8/layout/pyramid3"/>
    <dgm:cxn modelId="{B9594FD7-861C-4D80-902C-32798E9D87E7}" type="presParOf" srcId="{2B2E5922-300D-41F3-9C24-1C55B0418989}" destId="{CD9A226B-6475-4581-BF07-9EF1174806CC}" srcOrd="1" destOrd="0" presId="urn:microsoft.com/office/officeart/2005/8/layout/pyramid3"/>
    <dgm:cxn modelId="{D892A36C-A00D-41DA-BAF3-D0C7DE8775A2}" type="presParOf" srcId="{CD9A226B-6475-4581-BF07-9EF1174806CC}" destId="{4B3B2B67-0DE1-4034-931C-AC236E07E31F}" srcOrd="0" destOrd="0" presId="urn:microsoft.com/office/officeart/2005/8/layout/pyramid3"/>
    <dgm:cxn modelId="{583B5717-750C-45C4-B519-8CA7127C2F73}" type="presParOf" srcId="{CD9A226B-6475-4581-BF07-9EF1174806CC}" destId="{7D72B059-7B6B-412E-A93F-A3B2E2C196EA}" srcOrd="1" destOrd="0" presId="urn:microsoft.com/office/officeart/2005/8/layout/pyramid3"/>
    <dgm:cxn modelId="{9490520A-25F9-4C4D-97CD-1C780632FCF2}" type="presParOf" srcId="{2B2E5922-300D-41F3-9C24-1C55B0418989}" destId="{DA98EB74-75E8-4BB1-88AE-102942DE11CB}" srcOrd="2" destOrd="0" presId="urn:microsoft.com/office/officeart/2005/8/layout/pyramid3"/>
    <dgm:cxn modelId="{7FB852DB-9A2F-40D6-8A4E-01A3AF6382C8}" type="presParOf" srcId="{DA98EB74-75E8-4BB1-88AE-102942DE11CB}" destId="{918F6D4C-1F70-48B0-95ED-EDC7FB51C780}" srcOrd="0" destOrd="0" presId="urn:microsoft.com/office/officeart/2005/8/layout/pyramid3"/>
    <dgm:cxn modelId="{432A8FBD-EDF7-4EB3-B7F5-AC065938928B}" type="presParOf" srcId="{DA98EB74-75E8-4BB1-88AE-102942DE11CB}" destId="{AEEC2FBE-92C7-417F-82DC-EDB3D3A97F43}" srcOrd="1" destOrd="0" presId="urn:microsoft.com/office/officeart/2005/8/layout/pyramid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EE89EF-F21B-4F63-A831-3E6BB9917DFE}"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ru-RU"/>
        </a:p>
      </dgm:t>
    </dgm:pt>
    <dgm:pt modelId="{37B698DF-57A2-43A4-8E5C-C77C67807CC2}">
      <dgm:prSet phldrT="[Текст]"/>
      <dgm:spPr/>
      <dgm:t>
        <a:bodyPr/>
        <a:lstStyle/>
        <a:p>
          <a:r>
            <a:rPr lang="ba-RU" dirty="0" smtClean="0"/>
            <a:t>Назар Нәжми</a:t>
          </a:r>
          <a:endParaRPr lang="ru-RU" dirty="0"/>
        </a:p>
      </dgm:t>
    </dgm:pt>
    <dgm:pt modelId="{0462A107-260B-43C9-809B-670D6ED98D4A}" type="parTrans" cxnId="{9347CBF2-9258-4B50-8B8B-81333EFBECDA}">
      <dgm:prSet/>
      <dgm:spPr/>
      <dgm:t>
        <a:bodyPr/>
        <a:lstStyle/>
        <a:p>
          <a:endParaRPr lang="ru-RU"/>
        </a:p>
      </dgm:t>
    </dgm:pt>
    <dgm:pt modelId="{74B9C500-FE43-41F0-86AF-689B00190569}" type="sibTrans" cxnId="{9347CBF2-9258-4B50-8B8B-81333EFBECDA}">
      <dgm:prSet/>
      <dgm:spPr/>
      <dgm:t>
        <a:bodyPr/>
        <a:lstStyle/>
        <a:p>
          <a:endParaRPr lang="ru-RU"/>
        </a:p>
      </dgm:t>
    </dgm:pt>
    <dgm:pt modelId="{33DA539E-B301-430D-8E34-D032BE48F144}">
      <dgm:prSet phldrT="[Текст]"/>
      <dgm:spPr/>
      <dgm:t>
        <a:bodyPr/>
        <a:lstStyle/>
        <a:p>
          <a:r>
            <a:rPr lang="ba-RU" dirty="0" smtClean="0"/>
            <a:t>Рәшит Ниғмәти</a:t>
          </a:r>
          <a:endParaRPr lang="ru-RU" dirty="0"/>
        </a:p>
      </dgm:t>
    </dgm:pt>
    <dgm:pt modelId="{E1AB5B45-B954-4FB5-B87F-4578BC081D74}" type="parTrans" cxnId="{17F75888-5002-485F-948C-32A0EF3BD9AB}">
      <dgm:prSet/>
      <dgm:spPr/>
      <dgm:t>
        <a:bodyPr/>
        <a:lstStyle/>
        <a:p>
          <a:endParaRPr lang="ru-RU"/>
        </a:p>
      </dgm:t>
    </dgm:pt>
    <dgm:pt modelId="{96E8CE57-3D6F-4CD6-B7A1-E36A5840B1F0}" type="sibTrans" cxnId="{17F75888-5002-485F-948C-32A0EF3BD9AB}">
      <dgm:prSet/>
      <dgm:spPr/>
      <dgm:t>
        <a:bodyPr/>
        <a:lstStyle/>
        <a:p>
          <a:endParaRPr lang="ru-RU"/>
        </a:p>
      </dgm:t>
    </dgm:pt>
    <dgm:pt modelId="{C4FDB1A9-C1A5-4C0E-9A38-56E826268AC7}">
      <dgm:prSet phldrT="[Текст]"/>
      <dgm:spPr/>
      <dgm:t>
        <a:bodyPr/>
        <a:lstStyle/>
        <a:p>
          <a:r>
            <a:rPr lang="ba-RU" dirty="0" smtClean="0"/>
            <a:t>Мостай Кәрим</a:t>
          </a:r>
          <a:endParaRPr lang="ru-RU" dirty="0"/>
        </a:p>
      </dgm:t>
    </dgm:pt>
    <dgm:pt modelId="{B4AEE791-CCE8-4810-B445-5FEF50ECB1DF}" type="parTrans" cxnId="{D1D05A3E-40FA-47BF-B597-BCFA86748049}">
      <dgm:prSet/>
      <dgm:spPr/>
      <dgm:t>
        <a:bodyPr/>
        <a:lstStyle/>
        <a:p>
          <a:endParaRPr lang="ru-RU"/>
        </a:p>
      </dgm:t>
    </dgm:pt>
    <dgm:pt modelId="{59EDF08B-5308-4999-99C4-9EFE1AF2C64A}" type="sibTrans" cxnId="{D1D05A3E-40FA-47BF-B597-BCFA86748049}">
      <dgm:prSet/>
      <dgm:spPr/>
      <dgm:t>
        <a:bodyPr/>
        <a:lstStyle/>
        <a:p>
          <a:endParaRPr lang="ru-RU"/>
        </a:p>
      </dgm:t>
    </dgm:pt>
    <dgm:pt modelId="{945CC6ED-5E32-4820-B161-933D3FD11D6B}" type="pres">
      <dgm:prSet presAssocID="{C9EE89EF-F21B-4F63-A831-3E6BB9917DFE}" presName="linear" presStyleCnt="0">
        <dgm:presLayoutVars>
          <dgm:dir/>
          <dgm:animLvl val="lvl"/>
          <dgm:resizeHandles val="exact"/>
        </dgm:presLayoutVars>
      </dgm:prSet>
      <dgm:spPr/>
      <dgm:t>
        <a:bodyPr/>
        <a:lstStyle/>
        <a:p>
          <a:endParaRPr lang="ru-RU"/>
        </a:p>
      </dgm:t>
    </dgm:pt>
    <dgm:pt modelId="{435C7D26-CBD1-4777-8095-C92E5CC4E130}" type="pres">
      <dgm:prSet presAssocID="{37B698DF-57A2-43A4-8E5C-C77C67807CC2}" presName="parentLin" presStyleCnt="0"/>
      <dgm:spPr/>
    </dgm:pt>
    <dgm:pt modelId="{793148CD-C990-458C-80F2-1E162F474236}" type="pres">
      <dgm:prSet presAssocID="{37B698DF-57A2-43A4-8E5C-C77C67807CC2}" presName="parentLeftMargin" presStyleLbl="node1" presStyleIdx="0" presStyleCnt="3"/>
      <dgm:spPr/>
      <dgm:t>
        <a:bodyPr/>
        <a:lstStyle/>
        <a:p>
          <a:endParaRPr lang="ru-RU"/>
        </a:p>
      </dgm:t>
    </dgm:pt>
    <dgm:pt modelId="{9E08E481-78E8-4F58-916F-B7FE9264950B}" type="pres">
      <dgm:prSet presAssocID="{37B698DF-57A2-43A4-8E5C-C77C67807CC2}" presName="parentText" presStyleLbl="node1" presStyleIdx="0" presStyleCnt="3">
        <dgm:presLayoutVars>
          <dgm:chMax val="0"/>
          <dgm:bulletEnabled val="1"/>
        </dgm:presLayoutVars>
      </dgm:prSet>
      <dgm:spPr/>
      <dgm:t>
        <a:bodyPr/>
        <a:lstStyle/>
        <a:p>
          <a:endParaRPr lang="ru-RU"/>
        </a:p>
      </dgm:t>
    </dgm:pt>
    <dgm:pt modelId="{B6CDA743-FBFB-4D4D-A07F-63C134CB12FF}" type="pres">
      <dgm:prSet presAssocID="{37B698DF-57A2-43A4-8E5C-C77C67807CC2}" presName="negativeSpace" presStyleCnt="0"/>
      <dgm:spPr/>
    </dgm:pt>
    <dgm:pt modelId="{DF7116A6-E4CB-4AC7-BCFA-5981B2D32879}" type="pres">
      <dgm:prSet presAssocID="{37B698DF-57A2-43A4-8E5C-C77C67807CC2}" presName="childText" presStyleLbl="conFgAcc1" presStyleIdx="0" presStyleCnt="3">
        <dgm:presLayoutVars>
          <dgm:bulletEnabled val="1"/>
        </dgm:presLayoutVars>
      </dgm:prSet>
      <dgm:spPr/>
    </dgm:pt>
    <dgm:pt modelId="{56BE0E04-119E-409C-BFE9-802E01B6C5A1}" type="pres">
      <dgm:prSet presAssocID="{74B9C500-FE43-41F0-86AF-689B00190569}" presName="spaceBetweenRectangles" presStyleCnt="0"/>
      <dgm:spPr/>
    </dgm:pt>
    <dgm:pt modelId="{D97F03CB-6C3A-431A-AE19-1199546B77B3}" type="pres">
      <dgm:prSet presAssocID="{33DA539E-B301-430D-8E34-D032BE48F144}" presName="parentLin" presStyleCnt="0"/>
      <dgm:spPr/>
    </dgm:pt>
    <dgm:pt modelId="{197C2B64-F876-4AE5-B03C-0CAFDC3B4B01}" type="pres">
      <dgm:prSet presAssocID="{33DA539E-B301-430D-8E34-D032BE48F144}" presName="parentLeftMargin" presStyleLbl="node1" presStyleIdx="0" presStyleCnt="3"/>
      <dgm:spPr/>
      <dgm:t>
        <a:bodyPr/>
        <a:lstStyle/>
        <a:p>
          <a:endParaRPr lang="ru-RU"/>
        </a:p>
      </dgm:t>
    </dgm:pt>
    <dgm:pt modelId="{68FC6130-29D1-4032-B442-CEFE010EFDA6}" type="pres">
      <dgm:prSet presAssocID="{33DA539E-B301-430D-8E34-D032BE48F144}" presName="parentText" presStyleLbl="node1" presStyleIdx="1" presStyleCnt="3">
        <dgm:presLayoutVars>
          <dgm:chMax val="0"/>
          <dgm:bulletEnabled val="1"/>
        </dgm:presLayoutVars>
      </dgm:prSet>
      <dgm:spPr/>
      <dgm:t>
        <a:bodyPr/>
        <a:lstStyle/>
        <a:p>
          <a:endParaRPr lang="ru-RU"/>
        </a:p>
      </dgm:t>
    </dgm:pt>
    <dgm:pt modelId="{7BDA5621-BAEC-40C0-BC2A-A031F38BF631}" type="pres">
      <dgm:prSet presAssocID="{33DA539E-B301-430D-8E34-D032BE48F144}" presName="negativeSpace" presStyleCnt="0"/>
      <dgm:spPr/>
    </dgm:pt>
    <dgm:pt modelId="{1319828E-8BD9-471D-9C51-2D78C5AFFD52}" type="pres">
      <dgm:prSet presAssocID="{33DA539E-B301-430D-8E34-D032BE48F144}" presName="childText" presStyleLbl="conFgAcc1" presStyleIdx="1" presStyleCnt="3">
        <dgm:presLayoutVars>
          <dgm:bulletEnabled val="1"/>
        </dgm:presLayoutVars>
      </dgm:prSet>
      <dgm:spPr/>
    </dgm:pt>
    <dgm:pt modelId="{9113377F-0997-44F9-8AE7-CB369A323672}" type="pres">
      <dgm:prSet presAssocID="{96E8CE57-3D6F-4CD6-B7A1-E36A5840B1F0}" presName="spaceBetweenRectangles" presStyleCnt="0"/>
      <dgm:spPr/>
    </dgm:pt>
    <dgm:pt modelId="{CBE78888-F09D-4D64-BC53-1D9DA83B4EEB}" type="pres">
      <dgm:prSet presAssocID="{C4FDB1A9-C1A5-4C0E-9A38-56E826268AC7}" presName="parentLin" presStyleCnt="0"/>
      <dgm:spPr/>
    </dgm:pt>
    <dgm:pt modelId="{30669A1B-CF30-4C51-B289-4A6BC49A8105}" type="pres">
      <dgm:prSet presAssocID="{C4FDB1A9-C1A5-4C0E-9A38-56E826268AC7}" presName="parentLeftMargin" presStyleLbl="node1" presStyleIdx="1" presStyleCnt="3"/>
      <dgm:spPr/>
      <dgm:t>
        <a:bodyPr/>
        <a:lstStyle/>
        <a:p>
          <a:endParaRPr lang="ru-RU"/>
        </a:p>
      </dgm:t>
    </dgm:pt>
    <dgm:pt modelId="{BB9ABA3E-4A4F-4475-A758-09DD97DF604C}" type="pres">
      <dgm:prSet presAssocID="{C4FDB1A9-C1A5-4C0E-9A38-56E826268AC7}" presName="parentText" presStyleLbl="node1" presStyleIdx="2" presStyleCnt="3">
        <dgm:presLayoutVars>
          <dgm:chMax val="0"/>
          <dgm:bulletEnabled val="1"/>
        </dgm:presLayoutVars>
      </dgm:prSet>
      <dgm:spPr/>
      <dgm:t>
        <a:bodyPr/>
        <a:lstStyle/>
        <a:p>
          <a:endParaRPr lang="ru-RU"/>
        </a:p>
      </dgm:t>
    </dgm:pt>
    <dgm:pt modelId="{E1D3CC85-0F08-4EA8-BE29-E6619AD35724}" type="pres">
      <dgm:prSet presAssocID="{C4FDB1A9-C1A5-4C0E-9A38-56E826268AC7}" presName="negativeSpace" presStyleCnt="0"/>
      <dgm:spPr/>
    </dgm:pt>
    <dgm:pt modelId="{56B6A9C9-BAD0-46A5-82A4-02E5751DE469}" type="pres">
      <dgm:prSet presAssocID="{C4FDB1A9-C1A5-4C0E-9A38-56E826268AC7}" presName="childText" presStyleLbl="conFgAcc1" presStyleIdx="2" presStyleCnt="3">
        <dgm:presLayoutVars>
          <dgm:bulletEnabled val="1"/>
        </dgm:presLayoutVars>
      </dgm:prSet>
      <dgm:spPr/>
    </dgm:pt>
  </dgm:ptLst>
  <dgm:cxnLst>
    <dgm:cxn modelId="{52461D5C-5A34-4494-BAEB-D56EFEA58CB5}" type="presOf" srcId="{C4FDB1A9-C1A5-4C0E-9A38-56E826268AC7}" destId="{30669A1B-CF30-4C51-B289-4A6BC49A8105}" srcOrd="0" destOrd="0" presId="urn:microsoft.com/office/officeart/2005/8/layout/list1"/>
    <dgm:cxn modelId="{17F75888-5002-485F-948C-32A0EF3BD9AB}" srcId="{C9EE89EF-F21B-4F63-A831-3E6BB9917DFE}" destId="{33DA539E-B301-430D-8E34-D032BE48F144}" srcOrd="1" destOrd="0" parTransId="{E1AB5B45-B954-4FB5-B87F-4578BC081D74}" sibTransId="{96E8CE57-3D6F-4CD6-B7A1-E36A5840B1F0}"/>
    <dgm:cxn modelId="{7B098407-3AAB-495A-A51E-63339BF6FB3F}" type="presOf" srcId="{C4FDB1A9-C1A5-4C0E-9A38-56E826268AC7}" destId="{BB9ABA3E-4A4F-4475-A758-09DD97DF604C}" srcOrd="1" destOrd="0" presId="urn:microsoft.com/office/officeart/2005/8/layout/list1"/>
    <dgm:cxn modelId="{0DA7C524-3F53-438D-92F1-632DD532D773}" type="presOf" srcId="{C9EE89EF-F21B-4F63-A831-3E6BB9917DFE}" destId="{945CC6ED-5E32-4820-B161-933D3FD11D6B}" srcOrd="0" destOrd="0" presId="urn:microsoft.com/office/officeart/2005/8/layout/list1"/>
    <dgm:cxn modelId="{D1D05A3E-40FA-47BF-B597-BCFA86748049}" srcId="{C9EE89EF-F21B-4F63-A831-3E6BB9917DFE}" destId="{C4FDB1A9-C1A5-4C0E-9A38-56E826268AC7}" srcOrd="2" destOrd="0" parTransId="{B4AEE791-CCE8-4810-B445-5FEF50ECB1DF}" sibTransId="{59EDF08B-5308-4999-99C4-9EFE1AF2C64A}"/>
    <dgm:cxn modelId="{282BEB69-AD39-4A35-BD07-8DC5621E529C}" type="presOf" srcId="{37B698DF-57A2-43A4-8E5C-C77C67807CC2}" destId="{9E08E481-78E8-4F58-916F-B7FE9264950B}" srcOrd="1" destOrd="0" presId="urn:microsoft.com/office/officeart/2005/8/layout/list1"/>
    <dgm:cxn modelId="{EC35DE77-1643-4D2D-B00B-9F013380D8D7}" type="presOf" srcId="{37B698DF-57A2-43A4-8E5C-C77C67807CC2}" destId="{793148CD-C990-458C-80F2-1E162F474236}" srcOrd="0" destOrd="0" presId="urn:microsoft.com/office/officeart/2005/8/layout/list1"/>
    <dgm:cxn modelId="{0FE059BA-513E-43E1-B1C1-36EADC69C327}" type="presOf" srcId="{33DA539E-B301-430D-8E34-D032BE48F144}" destId="{197C2B64-F876-4AE5-B03C-0CAFDC3B4B01}" srcOrd="0" destOrd="0" presId="urn:microsoft.com/office/officeart/2005/8/layout/list1"/>
    <dgm:cxn modelId="{BA41840D-178A-4624-B592-229FA9747E36}" type="presOf" srcId="{33DA539E-B301-430D-8E34-D032BE48F144}" destId="{68FC6130-29D1-4032-B442-CEFE010EFDA6}" srcOrd="1" destOrd="0" presId="urn:microsoft.com/office/officeart/2005/8/layout/list1"/>
    <dgm:cxn modelId="{9347CBF2-9258-4B50-8B8B-81333EFBECDA}" srcId="{C9EE89EF-F21B-4F63-A831-3E6BB9917DFE}" destId="{37B698DF-57A2-43A4-8E5C-C77C67807CC2}" srcOrd="0" destOrd="0" parTransId="{0462A107-260B-43C9-809B-670D6ED98D4A}" sibTransId="{74B9C500-FE43-41F0-86AF-689B00190569}"/>
    <dgm:cxn modelId="{B4D7A23D-D83E-462B-BC90-0ADA7492CBA6}" type="presParOf" srcId="{945CC6ED-5E32-4820-B161-933D3FD11D6B}" destId="{435C7D26-CBD1-4777-8095-C92E5CC4E130}" srcOrd="0" destOrd="0" presId="urn:microsoft.com/office/officeart/2005/8/layout/list1"/>
    <dgm:cxn modelId="{5DF15608-D517-4D8F-A541-DBD9DD9AFD2C}" type="presParOf" srcId="{435C7D26-CBD1-4777-8095-C92E5CC4E130}" destId="{793148CD-C990-458C-80F2-1E162F474236}" srcOrd="0" destOrd="0" presId="urn:microsoft.com/office/officeart/2005/8/layout/list1"/>
    <dgm:cxn modelId="{A55B1079-60C0-4890-918E-F9143081112F}" type="presParOf" srcId="{435C7D26-CBD1-4777-8095-C92E5CC4E130}" destId="{9E08E481-78E8-4F58-916F-B7FE9264950B}" srcOrd="1" destOrd="0" presId="urn:microsoft.com/office/officeart/2005/8/layout/list1"/>
    <dgm:cxn modelId="{D47376E5-86F9-4014-873C-0E536E28B66F}" type="presParOf" srcId="{945CC6ED-5E32-4820-B161-933D3FD11D6B}" destId="{B6CDA743-FBFB-4D4D-A07F-63C134CB12FF}" srcOrd="1" destOrd="0" presId="urn:microsoft.com/office/officeart/2005/8/layout/list1"/>
    <dgm:cxn modelId="{3A61DC38-99D0-4AF6-AA8E-D357515A6A51}" type="presParOf" srcId="{945CC6ED-5E32-4820-B161-933D3FD11D6B}" destId="{DF7116A6-E4CB-4AC7-BCFA-5981B2D32879}" srcOrd="2" destOrd="0" presId="urn:microsoft.com/office/officeart/2005/8/layout/list1"/>
    <dgm:cxn modelId="{F7455AE3-43D3-4BDE-8881-669AB67A87C9}" type="presParOf" srcId="{945CC6ED-5E32-4820-B161-933D3FD11D6B}" destId="{56BE0E04-119E-409C-BFE9-802E01B6C5A1}" srcOrd="3" destOrd="0" presId="urn:microsoft.com/office/officeart/2005/8/layout/list1"/>
    <dgm:cxn modelId="{C6BC917A-6F3A-4981-B49B-88642E096F45}" type="presParOf" srcId="{945CC6ED-5E32-4820-B161-933D3FD11D6B}" destId="{D97F03CB-6C3A-431A-AE19-1199546B77B3}" srcOrd="4" destOrd="0" presId="urn:microsoft.com/office/officeart/2005/8/layout/list1"/>
    <dgm:cxn modelId="{8E398047-D1A8-4516-83DE-004B3692496F}" type="presParOf" srcId="{D97F03CB-6C3A-431A-AE19-1199546B77B3}" destId="{197C2B64-F876-4AE5-B03C-0CAFDC3B4B01}" srcOrd="0" destOrd="0" presId="urn:microsoft.com/office/officeart/2005/8/layout/list1"/>
    <dgm:cxn modelId="{83664D27-EB9F-46FD-B200-553F69B40DBF}" type="presParOf" srcId="{D97F03CB-6C3A-431A-AE19-1199546B77B3}" destId="{68FC6130-29D1-4032-B442-CEFE010EFDA6}" srcOrd="1" destOrd="0" presId="urn:microsoft.com/office/officeart/2005/8/layout/list1"/>
    <dgm:cxn modelId="{62A01726-891C-426E-9963-5F007E38A335}" type="presParOf" srcId="{945CC6ED-5E32-4820-B161-933D3FD11D6B}" destId="{7BDA5621-BAEC-40C0-BC2A-A031F38BF631}" srcOrd="5" destOrd="0" presId="urn:microsoft.com/office/officeart/2005/8/layout/list1"/>
    <dgm:cxn modelId="{5141377B-1DD2-46EC-B8BF-9EB19BDD4DA6}" type="presParOf" srcId="{945CC6ED-5E32-4820-B161-933D3FD11D6B}" destId="{1319828E-8BD9-471D-9C51-2D78C5AFFD52}" srcOrd="6" destOrd="0" presId="urn:microsoft.com/office/officeart/2005/8/layout/list1"/>
    <dgm:cxn modelId="{4305B6CE-1C4A-4885-838D-62BADBDAFE64}" type="presParOf" srcId="{945CC6ED-5E32-4820-B161-933D3FD11D6B}" destId="{9113377F-0997-44F9-8AE7-CB369A323672}" srcOrd="7" destOrd="0" presId="urn:microsoft.com/office/officeart/2005/8/layout/list1"/>
    <dgm:cxn modelId="{5D959422-E325-4A5D-9FA9-60C5997D58E9}" type="presParOf" srcId="{945CC6ED-5E32-4820-B161-933D3FD11D6B}" destId="{CBE78888-F09D-4D64-BC53-1D9DA83B4EEB}" srcOrd="8" destOrd="0" presId="urn:microsoft.com/office/officeart/2005/8/layout/list1"/>
    <dgm:cxn modelId="{B3699347-F768-43DE-BEE2-431ACA240A71}" type="presParOf" srcId="{CBE78888-F09D-4D64-BC53-1D9DA83B4EEB}" destId="{30669A1B-CF30-4C51-B289-4A6BC49A8105}" srcOrd="0" destOrd="0" presId="urn:microsoft.com/office/officeart/2005/8/layout/list1"/>
    <dgm:cxn modelId="{084B3346-2719-4FFF-B44F-4052F0CE451B}" type="presParOf" srcId="{CBE78888-F09D-4D64-BC53-1D9DA83B4EEB}" destId="{BB9ABA3E-4A4F-4475-A758-09DD97DF604C}" srcOrd="1" destOrd="0" presId="urn:microsoft.com/office/officeart/2005/8/layout/list1"/>
    <dgm:cxn modelId="{829F6743-8F19-4347-BC38-78377A144094}" type="presParOf" srcId="{945CC6ED-5E32-4820-B161-933D3FD11D6B}" destId="{E1D3CC85-0F08-4EA8-BE29-E6619AD35724}" srcOrd="9" destOrd="0" presId="urn:microsoft.com/office/officeart/2005/8/layout/list1"/>
    <dgm:cxn modelId="{3766F038-750E-4575-A693-C24D4139CF48}" type="presParOf" srcId="{945CC6ED-5E32-4820-B161-933D3FD11D6B}" destId="{56B6A9C9-BAD0-46A5-82A4-02E5751DE469}"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9211A83-29C6-4109-88EF-CA542D1DCCB3}" type="doc">
      <dgm:prSet loTypeId="urn:microsoft.com/office/officeart/2005/8/layout/pyramid2" loCatId="list" qsTypeId="urn:microsoft.com/office/officeart/2005/8/quickstyle/simple1" qsCatId="simple" csTypeId="urn:microsoft.com/office/officeart/2005/8/colors/colorful4" csCatId="colorful" phldr="1"/>
      <dgm:spPr/>
    </dgm:pt>
    <dgm:pt modelId="{2517D86C-3D85-45F6-957F-7787F3A754CB}">
      <dgm:prSet phldrT="[Текст]"/>
      <dgm:spPr/>
      <dgm:t>
        <a:bodyPr/>
        <a:lstStyle/>
        <a:p>
          <a:r>
            <a:rPr lang="ba-RU" dirty="0" smtClean="0"/>
            <a:t>Рәхим Саттар</a:t>
          </a:r>
          <a:endParaRPr lang="ru-RU" dirty="0"/>
        </a:p>
      </dgm:t>
    </dgm:pt>
    <dgm:pt modelId="{E6A10D93-E5A4-474F-B9D8-8F241CC5400B}" type="parTrans" cxnId="{F0161366-11F3-486B-B74E-0C2B9A3192BF}">
      <dgm:prSet/>
      <dgm:spPr/>
      <dgm:t>
        <a:bodyPr/>
        <a:lstStyle/>
        <a:p>
          <a:endParaRPr lang="ru-RU"/>
        </a:p>
      </dgm:t>
    </dgm:pt>
    <dgm:pt modelId="{9C2F3A55-40AD-4BDC-B418-75223056DFCC}" type="sibTrans" cxnId="{F0161366-11F3-486B-B74E-0C2B9A3192BF}">
      <dgm:prSet/>
      <dgm:spPr/>
      <dgm:t>
        <a:bodyPr/>
        <a:lstStyle/>
        <a:p>
          <a:endParaRPr lang="ru-RU"/>
        </a:p>
      </dgm:t>
    </dgm:pt>
    <dgm:pt modelId="{B2C2165C-42A7-4607-9A71-8546E859202D}">
      <dgm:prSet phldrT="[Текст]"/>
      <dgm:spPr/>
      <dgm:t>
        <a:bodyPr/>
        <a:lstStyle/>
        <a:p>
          <a:r>
            <a:rPr lang="ba-RU" dirty="0" smtClean="0"/>
            <a:t>Хәйретдин Мөжәй</a:t>
          </a:r>
          <a:endParaRPr lang="ru-RU" dirty="0"/>
        </a:p>
      </dgm:t>
    </dgm:pt>
    <dgm:pt modelId="{05E11DEC-5808-4A01-B8F6-BEDC9C123B9B}" type="parTrans" cxnId="{52ABD11E-A5BC-447A-8EE3-913E7E67178B}">
      <dgm:prSet/>
      <dgm:spPr/>
      <dgm:t>
        <a:bodyPr/>
        <a:lstStyle/>
        <a:p>
          <a:endParaRPr lang="ru-RU"/>
        </a:p>
      </dgm:t>
    </dgm:pt>
    <dgm:pt modelId="{BD5F319D-4478-440D-95CE-FEFA7E5D06F9}" type="sibTrans" cxnId="{52ABD11E-A5BC-447A-8EE3-913E7E67178B}">
      <dgm:prSet/>
      <dgm:spPr/>
      <dgm:t>
        <a:bodyPr/>
        <a:lstStyle/>
        <a:p>
          <a:endParaRPr lang="ru-RU"/>
        </a:p>
      </dgm:t>
    </dgm:pt>
    <dgm:pt modelId="{C487A56C-A0B1-4926-B07E-3E88FDBF6F12}">
      <dgm:prSet phldrT="[Текст]"/>
      <dgm:spPr/>
      <dgm:t>
        <a:bodyPr/>
        <a:lstStyle/>
        <a:p>
          <a:r>
            <a:rPr lang="ba-RU" dirty="0" smtClean="0"/>
            <a:t>Муса Йәлил</a:t>
          </a:r>
          <a:endParaRPr lang="ru-RU" dirty="0"/>
        </a:p>
      </dgm:t>
    </dgm:pt>
    <dgm:pt modelId="{B4B1ECE0-8F3F-4854-AFF7-24BFFFF83BA2}" type="parTrans" cxnId="{932A5FE9-C963-46B7-A8DF-E97CD02FB048}">
      <dgm:prSet/>
      <dgm:spPr/>
      <dgm:t>
        <a:bodyPr/>
        <a:lstStyle/>
        <a:p>
          <a:endParaRPr lang="ru-RU"/>
        </a:p>
      </dgm:t>
    </dgm:pt>
    <dgm:pt modelId="{B6552AB2-A221-4162-86C3-A5B91DA860AD}" type="sibTrans" cxnId="{932A5FE9-C963-46B7-A8DF-E97CD02FB048}">
      <dgm:prSet/>
      <dgm:spPr/>
      <dgm:t>
        <a:bodyPr/>
        <a:lstStyle/>
        <a:p>
          <a:endParaRPr lang="ru-RU"/>
        </a:p>
      </dgm:t>
    </dgm:pt>
    <dgm:pt modelId="{D3B8D474-CF26-4254-8C7D-6C574B468191}" type="pres">
      <dgm:prSet presAssocID="{D9211A83-29C6-4109-88EF-CA542D1DCCB3}" presName="compositeShape" presStyleCnt="0">
        <dgm:presLayoutVars>
          <dgm:dir/>
          <dgm:resizeHandles/>
        </dgm:presLayoutVars>
      </dgm:prSet>
      <dgm:spPr/>
    </dgm:pt>
    <dgm:pt modelId="{F0538550-FD47-44B0-BD6A-DE8ADD327E3D}" type="pres">
      <dgm:prSet presAssocID="{D9211A83-29C6-4109-88EF-CA542D1DCCB3}" presName="pyramid" presStyleLbl="node1" presStyleIdx="0" presStyleCnt="1" custLinFactNeighborX="-1553" custLinFactNeighborY="-8538"/>
      <dgm:spPr/>
    </dgm:pt>
    <dgm:pt modelId="{766B78CB-FB46-4B3E-8606-7C010B51FD2E}" type="pres">
      <dgm:prSet presAssocID="{D9211A83-29C6-4109-88EF-CA542D1DCCB3}" presName="theList" presStyleCnt="0"/>
      <dgm:spPr/>
    </dgm:pt>
    <dgm:pt modelId="{70496FCC-0C8E-43AA-9568-40C5CD9F7E66}" type="pres">
      <dgm:prSet presAssocID="{2517D86C-3D85-45F6-957F-7787F3A754CB}" presName="aNode" presStyleLbl="fgAcc1" presStyleIdx="0" presStyleCnt="3">
        <dgm:presLayoutVars>
          <dgm:bulletEnabled val="1"/>
        </dgm:presLayoutVars>
      </dgm:prSet>
      <dgm:spPr/>
      <dgm:t>
        <a:bodyPr/>
        <a:lstStyle/>
        <a:p>
          <a:endParaRPr lang="ru-RU"/>
        </a:p>
      </dgm:t>
    </dgm:pt>
    <dgm:pt modelId="{AE64F289-47CC-4493-9067-AD0A68646C61}" type="pres">
      <dgm:prSet presAssocID="{2517D86C-3D85-45F6-957F-7787F3A754CB}" presName="aSpace" presStyleCnt="0"/>
      <dgm:spPr/>
    </dgm:pt>
    <dgm:pt modelId="{49C5DFD4-DC61-4C18-A081-C1D893C4592B}" type="pres">
      <dgm:prSet presAssocID="{B2C2165C-42A7-4607-9A71-8546E859202D}" presName="aNode" presStyleLbl="fgAcc1" presStyleIdx="1" presStyleCnt="3">
        <dgm:presLayoutVars>
          <dgm:bulletEnabled val="1"/>
        </dgm:presLayoutVars>
      </dgm:prSet>
      <dgm:spPr/>
      <dgm:t>
        <a:bodyPr/>
        <a:lstStyle/>
        <a:p>
          <a:endParaRPr lang="ru-RU"/>
        </a:p>
      </dgm:t>
    </dgm:pt>
    <dgm:pt modelId="{9FE95352-E4F0-4817-972E-A2BCF1384A10}" type="pres">
      <dgm:prSet presAssocID="{B2C2165C-42A7-4607-9A71-8546E859202D}" presName="aSpace" presStyleCnt="0"/>
      <dgm:spPr/>
    </dgm:pt>
    <dgm:pt modelId="{84B60221-7C10-4CCF-ABDD-1A86A73E93DA}" type="pres">
      <dgm:prSet presAssocID="{C487A56C-A0B1-4926-B07E-3E88FDBF6F12}" presName="aNode" presStyleLbl="fgAcc1" presStyleIdx="2" presStyleCnt="3">
        <dgm:presLayoutVars>
          <dgm:bulletEnabled val="1"/>
        </dgm:presLayoutVars>
      </dgm:prSet>
      <dgm:spPr/>
      <dgm:t>
        <a:bodyPr/>
        <a:lstStyle/>
        <a:p>
          <a:endParaRPr lang="ru-RU"/>
        </a:p>
      </dgm:t>
    </dgm:pt>
    <dgm:pt modelId="{E91EEF49-3C78-4ACA-8544-560DF72E33BD}" type="pres">
      <dgm:prSet presAssocID="{C487A56C-A0B1-4926-B07E-3E88FDBF6F12}" presName="aSpace" presStyleCnt="0"/>
      <dgm:spPr/>
    </dgm:pt>
  </dgm:ptLst>
  <dgm:cxnLst>
    <dgm:cxn modelId="{93FABF88-818F-47B8-8EE1-3DCEFBF868A7}" type="presOf" srcId="{2517D86C-3D85-45F6-957F-7787F3A754CB}" destId="{70496FCC-0C8E-43AA-9568-40C5CD9F7E66}" srcOrd="0" destOrd="0" presId="urn:microsoft.com/office/officeart/2005/8/layout/pyramid2"/>
    <dgm:cxn modelId="{F0161366-11F3-486B-B74E-0C2B9A3192BF}" srcId="{D9211A83-29C6-4109-88EF-CA542D1DCCB3}" destId="{2517D86C-3D85-45F6-957F-7787F3A754CB}" srcOrd="0" destOrd="0" parTransId="{E6A10D93-E5A4-474F-B9D8-8F241CC5400B}" sibTransId="{9C2F3A55-40AD-4BDC-B418-75223056DFCC}"/>
    <dgm:cxn modelId="{4E8E7A22-EE5B-4A0D-88A7-4C938FEA603E}" type="presOf" srcId="{B2C2165C-42A7-4607-9A71-8546E859202D}" destId="{49C5DFD4-DC61-4C18-A081-C1D893C4592B}" srcOrd="0" destOrd="0" presId="urn:microsoft.com/office/officeart/2005/8/layout/pyramid2"/>
    <dgm:cxn modelId="{932A5FE9-C963-46B7-A8DF-E97CD02FB048}" srcId="{D9211A83-29C6-4109-88EF-CA542D1DCCB3}" destId="{C487A56C-A0B1-4926-B07E-3E88FDBF6F12}" srcOrd="2" destOrd="0" parTransId="{B4B1ECE0-8F3F-4854-AFF7-24BFFFF83BA2}" sibTransId="{B6552AB2-A221-4162-86C3-A5B91DA860AD}"/>
    <dgm:cxn modelId="{282EFC6E-1338-4AE9-8F3D-26442913B820}" type="presOf" srcId="{D9211A83-29C6-4109-88EF-CA542D1DCCB3}" destId="{D3B8D474-CF26-4254-8C7D-6C574B468191}" srcOrd="0" destOrd="0" presId="urn:microsoft.com/office/officeart/2005/8/layout/pyramid2"/>
    <dgm:cxn modelId="{52ABD11E-A5BC-447A-8EE3-913E7E67178B}" srcId="{D9211A83-29C6-4109-88EF-CA542D1DCCB3}" destId="{B2C2165C-42A7-4607-9A71-8546E859202D}" srcOrd="1" destOrd="0" parTransId="{05E11DEC-5808-4A01-B8F6-BEDC9C123B9B}" sibTransId="{BD5F319D-4478-440D-95CE-FEFA7E5D06F9}"/>
    <dgm:cxn modelId="{35CF58D5-6A97-484D-BF9B-F6506EC482D3}" type="presOf" srcId="{C487A56C-A0B1-4926-B07E-3E88FDBF6F12}" destId="{84B60221-7C10-4CCF-ABDD-1A86A73E93DA}" srcOrd="0" destOrd="0" presId="urn:microsoft.com/office/officeart/2005/8/layout/pyramid2"/>
    <dgm:cxn modelId="{A35E8C1E-6366-4F1A-80B1-F8F3C8A4339B}" type="presParOf" srcId="{D3B8D474-CF26-4254-8C7D-6C574B468191}" destId="{F0538550-FD47-44B0-BD6A-DE8ADD327E3D}" srcOrd="0" destOrd="0" presId="urn:microsoft.com/office/officeart/2005/8/layout/pyramid2"/>
    <dgm:cxn modelId="{084283C3-3C34-4089-BA94-3CA3ACB61C87}" type="presParOf" srcId="{D3B8D474-CF26-4254-8C7D-6C574B468191}" destId="{766B78CB-FB46-4B3E-8606-7C010B51FD2E}" srcOrd="1" destOrd="0" presId="urn:microsoft.com/office/officeart/2005/8/layout/pyramid2"/>
    <dgm:cxn modelId="{32FE1D8E-86D4-4890-90DC-3788254B710E}" type="presParOf" srcId="{766B78CB-FB46-4B3E-8606-7C010B51FD2E}" destId="{70496FCC-0C8E-43AA-9568-40C5CD9F7E66}" srcOrd="0" destOrd="0" presId="urn:microsoft.com/office/officeart/2005/8/layout/pyramid2"/>
    <dgm:cxn modelId="{DEE477F8-B57D-4F3E-BBE2-B1C4DDE64C3B}" type="presParOf" srcId="{766B78CB-FB46-4B3E-8606-7C010B51FD2E}" destId="{AE64F289-47CC-4493-9067-AD0A68646C61}" srcOrd="1" destOrd="0" presId="urn:microsoft.com/office/officeart/2005/8/layout/pyramid2"/>
    <dgm:cxn modelId="{5D85EEC8-595E-4412-88D4-5EC4AAD45591}" type="presParOf" srcId="{766B78CB-FB46-4B3E-8606-7C010B51FD2E}" destId="{49C5DFD4-DC61-4C18-A081-C1D893C4592B}" srcOrd="2" destOrd="0" presId="urn:microsoft.com/office/officeart/2005/8/layout/pyramid2"/>
    <dgm:cxn modelId="{E37FB02E-59AA-47EE-A947-8DCF752F3205}" type="presParOf" srcId="{766B78CB-FB46-4B3E-8606-7C010B51FD2E}" destId="{9FE95352-E4F0-4817-972E-A2BCF1384A10}" srcOrd="3" destOrd="0" presId="urn:microsoft.com/office/officeart/2005/8/layout/pyramid2"/>
    <dgm:cxn modelId="{B32D0341-A6AA-4730-8FBF-FC8D172E0048}" type="presParOf" srcId="{766B78CB-FB46-4B3E-8606-7C010B51FD2E}" destId="{84B60221-7C10-4CCF-ABDD-1A86A73E93DA}" srcOrd="4" destOrd="0" presId="urn:microsoft.com/office/officeart/2005/8/layout/pyramid2"/>
    <dgm:cxn modelId="{C0146945-9985-4B0A-8670-A64ABCDC71A8}" type="presParOf" srcId="{766B78CB-FB46-4B3E-8606-7C010B51FD2E}" destId="{E91EEF49-3C78-4ACA-8544-560DF72E33BD}"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8ADA18-1E11-4A51-A302-1CB22304752D}"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ru-RU"/>
        </a:p>
      </dgm:t>
    </dgm:pt>
    <dgm:pt modelId="{D4D80C75-85A5-4B15-BF57-1868100476F6}">
      <dgm:prSet phldrT="[Текст]" custT="1"/>
      <dgm:spPr/>
      <dgm:t>
        <a:bodyPr/>
        <a:lstStyle/>
        <a:p>
          <a:r>
            <a:rPr lang="ba-RU" sz="2800" dirty="0" smtClean="0"/>
            <a:t>Төхвәт Морат</a:t>
          </a:r>
          <a:endParaRPr lang="ru-RU" sz="2800" dirty="0"/>
        </a:p>
      </dgm:t>
    </dgm:pt>
    <dgm:pt modelId="{035AC09A-7457-4A94-8E56-C8093E7278E8}" type="parTrans" cxnId="{A5EF7665-F76B-460F-BD75-20551B6BD82B}">
      <dgm:prSet/>
      <dgm:spPr/>
      <dgm:t>
        <a:bodyPr/>
        <a:lstStyle/>
        <a:p>
          <a:endParaRPr lang="ru-RU"/>
        </a:p>
      </dgm:t>
    </dgm:pt>
    <dgm:pt modelId="{7E5352F6-85B2-4A55-A060-F263F871A5E7}" type="sibTrans" cxnId="{A5EF7665-F76B-460F-BD75-20551B6BD82B}">
      <dgm:prSet/>
      <dgm:spPr/>
      <dgm:t>
        <a:bodyPr/>
        <a:lstStyle/>
        <a:p>
          <a:endParaRPr lang="ru-RU"/>
        </a:p>
      </dgm:t>
    </dgm:pt>
    <dgm:pt modelId="{8B929589-6172-48D5-9B0A-7198083A0888}">
      <dgm:prSet phldrT="[Текст]"/>
      <dgm:spPr/>
      <dgm:t>
        <a:bodyPr/>
        <a:lstStyle/>
        <a:p>
          <a:r>
            <a:rPr lang="ba-RU" dirty="0" smtClean="0"/>
            <a:t>Баязит Дим</a:t>
          </a:r>
          <a:endParaRPr lang="ru-RU" dirty="0"/>
        </a:p>
      </dgm:t>
    </dgm:pt>
    <dgm:pt modelId="{CE98DD45-9BE7-4D71-ACED-80712D72A817}" type="parTrans" cxnId="{7E3FA962-0742-47DE-A811-030DCEB7135B}">
      <dgm:prSet/>
      <dgm:spPr/>
      <dgm:t>
        <a:bodyPr/>
        <a:lstStyle/>
        <a:p>
          <a:endParaRPr lang="ru-RU"/>
        </a:p>
      </dgm:t>
    </dgm:pt>
    <dgm:pt modelId="{FCE3C066-2047-4B82-8CF6-5F6BF0980556}" type="sibTrans" cxnId="{7E3FA962-0742-47DE-A811-030DCEB7135B}">
      <dgm:prSet/>
      <dgm:spPr/>
      <dgm:t>
        <a:bodyPr/>
        <a:lstStyle/>
        <a:p>
          <a:endParaRPr lang="ru-RU"/>
        </a:p>
      </dgm:t>
    </dgm:pt>
    <dgm:pt modelId="{C7EA24AE-A838-4351-9FB5-812661EEBE0D}">
      <dgm:prSet phldrT="[Текст]"/>
      <dgm:spPr/>
      <dgm:t>
        <a:bodyPr/>
        <a:lstStyle/>
        <a:p>
          <a:r>
            <a:rPr lang="ba-RU" dirty="0" smtClean="0"/>
            <a:t>Хөсәйен Ҡунаҡбай</a:t>
          </a:r>
          <a:endParaRPr lang="ru-RU" dirty="0"/>
        </a:p>
      </dgm:t>
    </dgm:pt>
    <dgm:pt modelId="{18A645C7-15C4-4455-A96A-5522A1868F0B}" type="parTrans" cxnId="{96D63BE0-5C23-429D-92F4-A27822E91736}">
      <dgm:prSet/>
      <dgm:spPr/>
      <dgm:t>
        <a:bodyPr/>
        <a:lstStyle/>
        <a:p>
          <a:endParaRPr lang="ru-RU"/>
        </a:p>
      </dgm:t>
    </dgm:pt>
    <dgm:pt modelId="{6C528C1D-D229-4655-A3DB-2BF7044C2633}" type="sibTrans" cxnId="{96D63BE0-5C23-429D-92F4-A27822E91736}">
      <dgm:prSet/>
      <dgm:spPr/>
      <dgm:t>
        <a:bodyPr/>
        <a:lstStyle/>
        <a:p>
          <a:endParaRPr lang="ru-RU"/>
        </a:p>
      </dgm:t>
    </dgm:pt>
    <dgm:pt modelId="{87D21349-078C-4CE8-B509-EE9F45F9E996}">
      <dgm:prSet phldrT="[Текст]"/>
      <dgm:spPr/>
      <dgm:t>
        <a:bodyPr/>
        <a:lstStyle/>
        <a:p>
          <a:r>
            <a:rPr lang="ba-RU" dirty="0" smtClean="0"/>
            <a:t>Кирәй Мәргән</a:t>
          </a:r>
          <a:endParaRPr lang="ru-RU" dirty="0"/>
        </a:p>
      </dgm:t>
    </dgm:pt>
    <dgm:pt modelId="{32FEC7B3-8A91-42F6-B59D-50A81387901E}" type="parTrans" cxnId="{B1EB0360-3203-4A5D-9ADC-2A58D97D1B24}">
      <dgm:prSet/>
      <dgm:spPr/>
      <dgm:t>
        <a:bodyPr/>
        <a:lstStyle/>
        <a:p>
          <a:endParaRPr lang="ru-RU"/>
        </a:p>
      </dgm:t>
    </dgm:pt>
    <dgm:pt modelId="{49E08DC9-57F1-4CB0-9BFB-CE0C774FA6F2}" type="sibTrans" cxnId="{B1EB0360-3203-4A5D-9ADC-2A58D97D1B24}">
      <dgm:prSet/>
      <dgm:spPr/>
      <dgm:t>
        <a:bodyPr/>
        <a:lstStyle/>
        <a:p>
          <a:endParaRPr lang="ru-RU"/>
        </a:p>
      </dgm:t>
    </dgm:pt>
    <dgm:pt modelId="{5B06BC79-999F-4036-8F3A-38D3701D4FA0}">
      <dgm:prSet phldrT="[Текст]"/>
      <dgm:spPr/>
      <dgm:t>
        <a:bodyPr/>
        <a:lstStyle/>
        <a:p>
          <a:r>
            <a:rPr lang="ba-RU" dirty="0" smtClean="0"/>
            <a:t>Әкрәм Вәли</a:t>
          </a:r>
          <a:endParaRPr lang="ru-RU" dirty="0"/>
        </a:p>
      </dgm:t>
    </dgm:pt>
    <dgm:pt modelId="{85B5951F-D390-4F04-A62F-9C23FF8390C2}" type="parTrans" cxnId="{F67E4553-79B6-4C8A-808B-ED852D10857D}">
      <dgm:prSet/>
      <dgm:spPr/>
      <dgm:t>
        <a:bodyPr/>
        <a:lstStyle/>
        <a:p>
          <a:endParaRPr lang="ru-RU"/>
        </a:p>
      </dgm:t>
    </dgm:pt>
    <dgm:pt modelId="{61B01662-C400-4EA1-B667-CA4FAE936186}" type="sibTrans" cxnId="{F67E4553-79B6-4C8A-808B-ED852D10857D}">
      <dgm:prSet/>
      <dgm:spPr/>
      <dgm:t>
        <a:bodyPr/>
        <a:lstStyle/>
        <a:p>
          <a:endParaRPr lang="ru-RU"/>
        </a:p>
      </dgm:t>
    </dgm:pt>
    <dgm:pt modelId="{1B025DE9-CB95-44C8-8885-1B9057B1523E}" type="pres">
      <dgm:prSet presAssocID="{198ADA18-1E11-4A51-A302-1CB22304752D}" presName="diagram" presStyleCnt="0">
        <dgm:presLayoutVars>
          <dgm:dir/>
          <dgm:resizeHandles val="exact"/>
        </dgm:presLayoutVars>
      </dgm:prSet>
      <dgm:spPr/>
      <dgm:t>
        <a:bodyPr/>
        <a:lstStyle/>
        <a:p>
          <a:endParaRPr lang="ru-RU"/>
        </a:p>
      </dgm:t>
    </dgm:pt>
    <dgm:pt modelId="{35EE6235-B6B5-4368-AFF1-1C51C893E718}" type="pres">
      <dgm:prSet presAssocID="{D4D80C75-85A5-4B15-BF57-1868100476F6}" presName="node" presStyleLbl="node1" presStyleIdx="0" presStyleCnt="5">
        <dgm:presLayoutVars>
          <dgm:bulletEnabled val="1"/>
        </dgm:presLayoutVars>
      </dgm:prSet>
      <dgm:spPr/>
      <dgm:t>
        <a:bodyPr/>
        <a:lstStyle/>
        <a:p>
          <a:endParaRPr lang="ru-RU"/>
        </a:p>
      </dgm:t>
    </dgm:pt>
    <dgm:pt modelId="{F9D7B02D-EA49-4119-80E5-5B176291F5CC}" type="pres">
      <dgm:prSet presAssocID="{7E5352F6-85B2-4A55-A060-F263F871A5E7}" presName="sibTrans" presStyleCnt="0"/>
      <dgm:spPr/>
    </dgm:pt>
    <dgm:pt modelId="{D3A4F4ED-1918-4F23-8A02-D50D31AEBEFE}" type="pres">
      <dgm:prSet presAssocID="{8B929589-6172-48D5-9B0A-7198083A0888}" presName="node" presStyleLbl="node1" presStyleIdx="1" presStyleCnt="5">
        <dgm:presLayoutVars>
          <dgm:bulletEnabled val="1"/>
        </dgm:presLayoutVars>
      </dgm:prSet>
      <dgm:spPr/>
      <dgm:t>
        <a:bodyPr/>
        <a:lstStyle/>
        <a:p>
          <a:endParaRPr lang="ru-RU"/>
        </a:p>
      </dgm:t>
    </dgm:pt>
    <dgm:pt modelId="{A8FF1F3D-4657-4859-822B-0353A937C3E8}" type="pres">
      <dgm:prSet presAssocID="{FCE3C066-2047-4B82-8CF6-5F6BF0980556}" presName="sibTrans" presStyleCnt="0"/>
      <dgm:spPr/>
    </dgm:pt>
    <dgm:pt modelId="{A4640716-C324-4BFC-B356-BB1AB5F8B754}" type="pres">
      <dgm:prSet presAssocID="{C7EA24AE-A838-4351-9FB5-812661EEBE0D}" presName="node" presStyleLbl="node1" presStyleIdx="2" presStyleCnt="5">
        <dgm:presLayoutVars>
          <dgm:bulletEnabled val="1"/>
        </dgm:presLayoutVars>
      </dgm:prSet>
      <dgm:spPr/>
      <dgm:t>
        <a:bodyPr/>
        <a:lstStyle/>
        <a:p>
          <a:endParaRPr lang="ru-RU"/>
        </a:p>
      </dgm:t>
    </dgm:pt>
    <dgm:pt modelId="{198757BE-0954-40CD-8564-6BF2ECE67B90}" type="pres">
      <dgm:prSet presAssocID="{6C528C1D-D229-4655-A3DB-2BF7044C2633}" presName="sibTrans" presStyleCnt="0"/>
      <dgm:spPr/>
    </dgm:pt>
    <dgm:pt modelId="{85E09DEE-FA3D-4B0B-B8E0-3CDF77320D7A}" type="pres">
      <dgm:prSet presAssocID="{87D21349-078C-4CE8-B509-EE9F45F9E996}" presName="node" presStyleLbl="node1" presStyleIdx="3" presStyleCnt="5">
        <dgm:presLayoutVars>
          <dgm:bulletEnabled val="1"/>
        </dgm:presLayoutVars>
      </dgm:prSet>
      <dgm:spPr/>
      <dgm:t>
        <a:bodyPr/>
        <a:lstStyle/>
        <a:p>
          <a:endParaRPr lang="ru-RU"/>
        </a:p>
      </dgm:t>
    </dgm:pt>
    <dgm:pt modelId="{1E30AFF4-8400-421C-9674-46C33DB92B93}" type="pres">
      <dgm:prSet presAssocID="{49E08DC9-57F1-4CB0-9BFB-CE0C774FA6F2}" presName="sibTrans" presStyleCnt="0"/>
      <dgm:spPr/>
    </dgm:pt>
    <dgm:pt modelId="{D09B11E2-3D10-4676-A0E3-A2E6C3193747}" type="pres">
      <dgm:prSet presAssocID="{5B06BC79-999F-4036-8F3A-38D3701D4FA0}" presName="node" presStyleLbl="node1" presStyleIdx="4" presStyleCnt="5">
        <dgm:presLayoutVars>
          <dgm:bulletEnabled val="1"/>
        </dgm:presLayoutVars>
      </dgm:prSet>
      <dgm:spPr/>
      <dgm:t>
        <a:bodyPr/>
        <a:lstStyle/>
        <a:p>
          <a:endParaRPr lang="ru-RU"/>
        </a:p>
      </dgm:t>
    </dgm:pt>
  </dgm:ptLst>
  <dgm:cxnLst>
    <dgm:cxn modelId="{A5EF7665-F76B-460F-BD75-20551B6BD82B}" srcId="{198ADA18-1E11-4A51-A302-1CB22304752D}" destId="{D4D80C75-85A5-4B15-BF57-1868100476F6}" srcOrd="0" destOrd="0" parTransId="{035AC09A-7457-4A94-8E56-C8093E7278E8}" sibTransId="{7E5352F6-85B2-4A55-A060-F263F871A5E7}"/>
    <dgm:cxn modelId="{47575147-AE42-43D2-80BF-A7FEE95B07A9}" type="presOf" srcId="{8B929589-6172-48D5-9B0A-7198083A0888}" destId="{D3A4F4ED-1918-4F23-8A02-D50D31AEBEFE}" srcOrd="0" destOrd="0" presId="urn:microsoft.com/office/officeart/2005/8/layout/default"/>
    <dgm:cxn modelId="{96D63BE0-5C23-429D-92F4-A27822E91736}" srcId="{198ADA18-1E11-4A51-A302-1CB22304752D}" destId="{C7EA24AE-A838-4351-9FB5-812661EEBE0D}" srcOrd="2" destOrd="0" parTransId="{18A645C7-15C4-4455-A96A-5522A1868F0B}" sibTransId="{6C528C1D-D229-4655-A3DB-2BF7044C2633}"/>
    <dgm:cxn modelId="{9D9EB569-F223-42B1-9B70-D4E73298EBDA}" type="presOf" srcId="{C7EA24AE-A838-4351-9FB5-812661EEBE0D}" destId="{A4640716-C324-4BFC-B356-BB1AB5F8B754}" srcOrd="0" destOrd="0" presId="urn:microsoft.com/office/officeart/2005/8/layout/default"/>
    <dgm:cxn modelId="{B1EB0360-3203-4A5D-9ADC-2A58D97D1B24}" srcId="{198ADA18-1E11-4A51-A302-1CB22304752D}" destId="{87D21349-078C-4CE8-B509-EE9F45F9E996}" srcOrd="3" destOrd="0" parTransId="{32FEC7B3-8A91-42F6-B59D-50A81387901E}" sibTransId="{49E08DC9-57F1-4CB0-9BFB-CE0C774FA6F2}"/>
    <dgm:cxn modelId="{43AF0288-F4BC-49CB-BAD8-CBDA02480B72}" type="presOf" srcId="{5B06BC79-999F-4036-8F3A-38D3701D4FA0}" destId="{D09B11E2-3D10-4676-A0E3-A2E6C3193747}" srcOrd="0" destOrd="0" presId="urn:microsoft.com/office/officeart/2005/8/layout/default"/>
    <dgm:cxn modelId="{1CAF362C-349C-438E-8C8A-210829A6A0D6}" type="presOf" srcId="{198ADA18-1E11-4A51-A302-1CB22304752D}" destId="{1B025DE9-CB95-44C8-8885-1B9057B1523E}" srcOrd="0" destOrd="0" presId="urn:microsoft.com/office/officeart/2005/8/layout/default"/>
    <dgm:cxn modelId="{989385E9-6B32-4F61-9866-BA9117E3E40E}" type="presOf" srcId="{87D21349-078C-4CE8-B509-EE9F45F9E996}" destId="{85E09DEE-FA3D-4B0B-B8E0-3CDF77320D7A}" srcOrd="0" destOrd="0" presId="urn:microsoft.com/office/officeart/2005/8/layout/default"/>
    <dgm:cxn modelId="{93D27A57-9945-4165-B5A7-E94613D94BFB}" type="presOf" srcId="{D4D80C75-85A5-4B15-BF57-1868100476F6}" destId="{35EE6235-B6B5-4368-AFF1-1C51C893E718}" srcOrd="0" destOrd="0" presId="urn:microsoft.com/office/officeart/2005/8/layout/default"/>
    <dgm:cxn modelId="{F67E4553-79B6-4C8A-808B-ED852D10857D}" srcId="{198ADA18-1E11-4A51-A302-1CB22304752D}" destId="{5B06BC79-999F-4036-8F3A-38D3701D4FA0}" srcOrd="4" destOrd="0" parTransId="{85B5951F-D390-4F04-A62F-9C23FF8390C2}" sibTransId="{61B01662-C400-4EA1-B667-CA4FAE936186}"/>
    <dgm:cxn modelId="{7E3FA962-0742-47DE-A811-030DCEB7135B}" srcId="{198ADA18-1E11-4A51-A302-1CB22304752D}" destId="{8B929589-6172-48D5-9B0A-7198083A0888}" srcOrd="1" destOrd="0" parTransId="{CE98DD45-9BE7-4D71-ACED-80712D72A817}" sibTransId="{FCE3C066-2047-4B82-8CF6-5F6BF0980556}"/>
    <dgm:cxn modelId="{1822748A-FB5E-4F21-B97F-34445467CABE}" type="presParOf" srcId="{1B025DE9-CB95-44C8-8885-1B9057B1523E}" destId="{35EE6235-B6B5-4368-AFF1-1C51C893E718}" srcOrd="0" destOrd="0" presId="urn:microsoft.com/office/officeart/2005/8/layout/default"/>
    <dgm:cxn modelId="{438FD1DF-9D17-4398-B8F2-80073478BF6F}" type="presParOf" srcId="{1B025DE9-CB95-44C8-8885-1B9057B1523E}" destId="{F9D7B02D-EA49-4119-80E5-5B176291F5CC}" srcOrd="1" destOrd="0" presId="urn:microsoft.com/office/officeart/2005/8/layout/default"/>
    <dgm:cxn modelId="{AD5C3C98-0DAC-46ED-81A3-3154D4BD539F}" type="presParOf" srcId="{1B025DE9-CB95-44C8-8885-1B9057B1523E}" destId="{D3A4F4ED-1918-4F23-8A02-D50D31AEBEFE}" srcOrd="2" destOrd="0" presId="urn:microsoft.com/office/officeart/2005/8/layout/default"/>
    <dgm:cxn modelId="{B35304CF-9C2F-42EA-8129-CB0A97FBE101}" type="presParOf" srcId="{1B025DE9-CB95-44C8-8885-1B9057B1523E}" destId="{A8FF1F3D-4657-4859-822B-0353A937C3E8}" srcOrd="3" destOrd="0" presId="urn:microsoft.com/office/officeart/2005/8/layout/default"/>
    <dgm:cxn modelId="{5D489485-F594-4D4F-873D-E8C1CDED3095}" type="presParOf" srcId="{1B025DE9-CB95-44C8-8885-1B9057B1523E}" destId="{A4640716-C324-4BFC-B356-BB1AB5F8B754}" srcOrd="4" destOrd="0" presId="urn:microsoft.com/office/officeart/2005/8/layout/default"/>
    <dgm:cxn modelId="{606773A1-EF0D-43D2-897D-04EAA53D3260}" type="presParOf" srcId="{1B025DE9-CB95-44C8-8885-1B9057B1523E}" destId="{198757BE-0954-40CD-8564-6BF2ECE67B90}" srcOrd="5" destOrd="0" presId="urn:microsoft.com/office/officeart/2005/8/layout/default"/>
    <dgm:cxn modelId="{E561DA89-EEA1-4CAE-AE7B-D893606500CD}" type="presParOf" srcId="{1B025DE9-CB95-44C8-8885-1B9057B1523E}" destId="{85E09DEE-FA3D-4B0B-B8E0-3CDF77320D7A}" srcOrd="6" destOrd="0" presId="urn:microsoft.com/office/officeart/2005/8/layout/default"/>
    <dgm:cxn modelId="{D129D210-8769-45F2-B99F-E14C92F2EC17}" type="presParOf" srcId="{1B025DE9-CB95-44C8-8885-1B9057B1523E}" destId="{1E30AFF4-8400-421C-9674-46C33DB92B93}" srcOrd="7" destOrd="0" presId="urn:microsoft.com/office/officeart/2005/8/layout/default"/>
    <dgm:cxn modelId="{61DE7287-7CF3-416F-A2EE-EC05DA7D22C7}" type="presParOf" srcId="{1B025DE9-CB95-44C8-8885-1B9057B1523E}" destId="{D09B11E2-3D10-4676-A0E3-A2E6C3193747}"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10D835-E197-487B-BEDF-66748847594A}" type="doc">
      <dgm:prSet loTypeId="urn:microsoft.com/office/officeart/2005/8/layout/chevron1" loCatId="process" qsTypeId="urn:microsoft.com/office/officeart/2005/8/quickstyle/simple1" qsCatId="simple" csTypeId="urn:microsoft.com/office/officeart/2005/8/colors/accent1_2" csCatId="accent1" phldr="1"/>
      <dgm:spPr/>
    </dgm:pt>
    <dgm:pt modelId="{FDDBF070-2121-4A8E-9E8B-03ED3130DAE8}">
      <dgm:prSet phldrT="[Текст]" custT="1"/>
      <dgm:spPr/>
      <dgm:t>
        <a:bodyPr/>
        <a:lstStyle/>
        <a:p>
          <a:pPr algn="ctr"/>
          <a:r>
            <a:rPr lang="ba-RU" sz="2400" dirty="0" smtClean="0"/>
            <a:t>Бәҙрүш Моҡамай</a:t>
          </a:r>
          <a:endParaRPr lang="ru-RU" sz="2400" dirty="0"/>
        </a:p>
      </dgm:t>
    </dgm:pt>
    <dgm:pt modelId="{047BB5C6-5AA7-441E-8A82-7F3D4B92C168}" type="parTrans" cxnId="{526DFBFF-7A23-40B0-9076-40C55FC56514}">
      <dgm:prSet/>
      <dgm:spPr/>
      <dgm:t>
        <a:bodyPr/>
        <a:lstStyle/>
        <a:p>
          <a:pPr algn="ctr"/>
          <a:endParaRPr lang="ru-RU"/>
        </a:p>
      </dgm:t>
    </dgm:pt>
    <dgm:pt modelId="{66EBAD08-DEF4-4981-96E3-66154DB033EC}" type="sibTrans" cxnId="{526DFBFF-7A23-40B0-9076-40C55FC56514}">
      <dgm:prSet/>
      <dgm:spPr/>
      <dgm:t>
        <a:bodyPr/>
        <a:lstStyle/>
        <a:p>
          <a:pPr algn="ctr"/>
          <a:endParaRPr lang="ru-RU"/>
        </a:p>
      </dgm:t>
    </dgm:pt>
    <dgm:pt modelId="{F8556D1E-2650-4BEC-B14F-3C7D7323945F}">
      <dgm:prSet phldrT="[Текст]"/>
      <dgm:spPr/>
      <dgm:t>
        <a:bodyPr/>
        <a:lstStyle/>
        <a:p>
          <a:pPr algn="ctr"/>
          <a:r>
            <a:rPr lang="ba-RU" dirty="0" smtClean="0"/>
            <a:t>Мазһар Абдуллин</a:t>
          </a:r>
          <a:endParaRPr lang="ru-RU" dirty="0"/>
        </a:p>
      </dgm:t>
    </dgm:pt>
    <dgm:pt modelId="{848B7F32-C037-4552-940C-7D3DF02B6F8D}" type="parTrans" cxnId="{3E0C7DA6-B2EF-4331-B6F3-97CA0F94706E}">
      <dgm:prSet/>
      <dgm:spPr/>
      <dgm:t>
        <a:bodyPr/>
        <a:lstStyle/>
        <a:p>
          <a:pPr algn="ctr"/>
          <a:endParaRPr lang="ru-RU"/>
        </a:p>
      </dgm:t>
    </dgm:pt>
    <dgm:pt modelId="{68BB676B-96B1-4231-A587-25A1E005F44B}" type="sibTrans" cxnId="{3E0C7DA6-B2EF-4331-B6F3-97CA0F94706E}">
      <dgm:prSet/>
      <dgm:spPr/>
      <dgm:t>
        <a:bodyPr/>
        <a:lstStyle/>
        <a:p>
          <a:pPr algn="ctr"/>
          <a:endParaRPr lang="ru-RU"/>
        </a:p>
      </dgm:t>
    </dgm:pt>
    <dgm:pt modelId="{E0831C54-365E-4BD9-92B4-A5F87E024507}">
      <dgm:prSet phldrT="[Текст]"/>
      <dgm:spPr/>
      <dgm:t>
        <a:bodyPr/>
        <a:lstStyle/>
        <a:p>
          <a:pPr algn="ctr"/>
          <a:r>
            <a:rPr lang="ba-RU" dirty="0" smtClean="0"/>
            <a:t>Мөхәмәтйәров Хәй</a:t>
          </a:r>
          <a:endParaRPr lang="ru-RU" dirty="0"/>
        </a:p>
      </dgm:t>
    </dgm:pt>
    <dgm:pt modelId="{21EDC3CA-5941-48E4-9C67-8F847747B88B}" type="parTrans" cxnId="{F50404F8-09D8-41E0-A870-99134143195B}">
      <dgm:prSet/>
      <dgm:spPr/>
      <dgm:t>
        <a:bodyPr/>
        <a:lstStyle/>
        <a:p>
          <a:pPr algn="ctr"/>
          <a:endParaRPr lang="ru-RU"/>
        </a:p>
      </dgm:t>
    </dgm:pt>
    <dgm:pt modelId="{7DF2F79B-923C-463B-ADA3-070BF567D6BA}" type="sibTrans" cxnId="{F50404F8-09D8-41E0-A870-99134143195B}">
      <dgm:prSet/>
      <dgm:spPr/>
      <dgm:t>
        <a:bodyPr/>
        <a:lstStyle/>
        <a:p>
          <a:pPr algn="ctr"/>
          <a:endParaRPr lang="ru-RU"/>
        </a:p>
      </dgm:t>
    </dgm:pt>
    <dgm:pt modelId="{B9BE6C14-D176-4E4F-961E-E8A54F4ADB2C}" type="pres">
      <dgm:prSet presAssocID="{CD10D835-E197-487B-BEDF-66748847594A}" presName="Name0" presStyleCnt="0">
        <dgm:presLayoutVars>
          <dgm:dir/>
          <dgm:animLvl val="lvl"/>
          <dgm:resizeHandles val="exact"/>
        </dgm:presLayoutVars>
      </dgm:prSet>
      <dgm:spPr/>
    </dgm:pt>
    <dgm:pt modelId="{21CE22EA-049D-41C8-B8D6-D4A3D2622D1B}" type="pres">
      <dgm:prSet presAssocID="{FDDBF070-2121-4A8E-9E8B-03ED3130DAE8}" presName="parTxOnly" presStyleLbl="node1" presStyleIdx="0" presStyleCnt="3" custLinFactNeighborX="-30521" custLinFactNeighborY="-9402">
        <dgm:presLayoutVars>
          <dgm:chMax val="0"/>
          <dgm:chPref val="0"/>
          <dgm:bulletEnabled val="1"/>
        </dgm:presLayoutVars>
      </dgm:prSet>
      <dgm:spPr/>
      <dgm:t>
        <a:bodyPr/>
        <a:lstStyle/>
        <a:p>
          <a:endParaRPr lang="ru-RU"/>
        </a:p>
      </dgm:t>
    </dgm:pt>
    <dgm:pt modelId="{4BC5BD77-F661-4B5B-A101-FA2D6ED8C73B}" type="pres">
      <dgm:prSet presAssocID="{66EBAD08-DEF4-4981-96E3-66154DB033EC}" presName="parTxOnlySpace" presStyleCnt="0"/>
      <dgm:spPr/>
    </dgm:pt>
    <dgm:pt modelId="{02109AB3-5603-4B48-9813-9F7D790B06F4}" type="pres">
      <dgm:prSet presAssocID="{F8556D1E-2650-4BEC-B14F-3C7D7323945F}" presName="parTxOnly" presStyleLbl="node1" presStyleIdx="1" presStyleCnt="3" custLinFactX="-385" custLinFactNeighborX="-100000" custLinFactNeighborY="-19255">
        <dgm:presLayoutVars>
          <dgm:chMax val="0"/>
          <dgm:chPref val="0"/>
          <dgm:bulletEnabled val="1"/>
        </dgm:presLayoutVars>
      </dgm:prSet>
      <dgm:spPr/>
      <dgm:t>
        <a:bodyPr/>
        <a:lstStyle/>
        <a:p>
          <a:endParaRPr lang="ru-RU"/>
        </a:p>
      </dgm:t>
    </dgm:pt>
    <dgm:pt modelId="{4D2703B2-3243-406A-8F65-21C17CBA0A50}" type="pres">
      <dgm:prSet presAssocID="{68BB676B-96B1-4231-A587-25A1E005F44B}" presName="parTxOnlySpace" presStyleCnt="0"/>
      <dgm:spPr/>
    </dgm:pt>
    <dgm:pt modelId="{92E654EF-E30D-4F3A-A644-94FC8D865583}" type="pres">
      <dgm:prSet presAssocID="{E0831C54-365E-4BD9-92B4-A5F87E024507}" presName="parTxOnly" presStyleLbl="node1" presStyleIdx="2" presStyleCnt="3" custScaleX="146580" custLinFactX="-12667" custLinFactNeighborX="-100000" custLinFactNeighborY="-1976">
        <dgm:presLayoutVars>
          <dgm:chMax val="0"/>
          <dgm:chPref val="0"/>
          <dgm:bulletEnabled val="1"/>
        </dgm:presLayoutVars>
      </dgm:prSet>
      <dgm:spPr/>
      <dgm:t>
        <a:bodyPr/>
        <a:lstStyle/>
        <a:p>
          <a:endParaRPr lang="ru-RU"/>
        </a:p>
      </dgm:t>
    </dgm:pt>
  </dgm:ptLst>
  <dgm:cxnLst>
    <dgm:cxn modelId="{3E0C7DA6-B2EF-4331-B6F3-97CA0F94706E}" srcId="{CD10D835-E197-487B-BEDF-66748847594A}" destId="{F8556D1E-2650-4BEC-B14F-3C7D7323945F}" srcOrd="1" destOrd="0" parTransId="{848B7F32-C037-4552-940C-7D3DF02B6F8D}" sibTransId="{68BB676B-96B1-4231-A587-25A1E005F44B}"/>
    <dgm:cxn modelId="{A977BBD0-732B-4E9F-B23D-F233D9791336}" type="presOf" srcId="{FDDBF070-2121-4A8E-9E8B-03ED3130DAE8}" destId="{21CE22EA-049D-41C8-B8D6-D4A3D2622D1B}" srcOrd="0" destOrd="0" presId="urn:microsoft.com/office/officeart/2005/8/layout/chevron1"/>
    <dgm:cxn modelId="{3380AC30-F7FC-410F-8D43-CBC4DC0FD120}" type="presOf" srcId="{F8556D1E-2650-4BEC-B14F-3C7D7323945F}" destId="{02109AB3-5603-4B48-9813-9F7D790B06F4}" srcOrd="0" destOrd="0" presId="urn:microsoft.com/office/officeart/2005/8/layout/chevron1"/>
    <dgm:cxn modelId="{F50404F8-09D8-41E0-A870-99134143195B}" srcId="{CD10D835-E197-487B-BEDF-66748847594A}" destId="{E0831C54-365E-4BD9-92B4-A5F87E024507}" srcOrd="2" destOrd="0" parTransId="{21EDC3CA-5941-48E4-9C67-8F847747B88B}" sibTransId="{7DF2F79B-923C-463B-ADA3-070BF567D6BA}"/>
    <dgm:cxn modelId="{526DFBFF-7A23-40B0-9076-40C55FC56514}" srcId="{CD10D835-E197-487B-BEDF-66748847594A}" destId="{FDDBF070-2121-4A8E-9E8B-03ED3130DAE8}" srcOrd="0" destOrd="0" parTransId="{047BB5C6-5AA7-441E-8A82-7F3D4B92C168}" sibTransId="{66EBAD08-DEF4-4981-96E3-66154DB033EC}"/>
    <dgm:cxn modelId="{766C621E-C106-4D17-98B2-8AEC82A6199C}" type="presOf" srcId="{CD10D835-E197-487B-BEDF-66748847594A}" destId="{B9BE6C14-D176-4E4F-961E-E8A54F4ADB2C}" srcOrd="0" destOrd="0" presId="urn:microsoft.com/office/officeart/2005/8/layout/chevron1"/>
    <dgm:cxn modelId="{4F0B61A6-7EA4-4FE7-B433-291E948AD81D}" type="presOf" srcId="{E0831C54-365E-4BD9-92B4-A5F87E024507}" destId="{92E654EF-E30D-4F3A-A644-94FC8D865583}" srcOrd="0" destOrd="0" presId="urn:microsoft.com/office/officeart/2005/8/layout/chevron1"/>
    <dgm:cxn modelId="{42DE7221-ACA4-44DC-84D8-B0A7B568BAED}" type="presParOf" srcId="{B9BE6C14-D176-4E4F-961E-E8A54F4ADB2C}" destId="{21CE22EA-049D-41C8-B8D6-D4A3D2622D1B}" srcOrd="0" destOrd="0" presId="urn:microsoft.com/office/officeart/2005/8/layout/chevron1"/>
    <dgm:cxn modelId="{58E0A528-424C-459E-83FB-273812E2DA78}" type="presParOf" srcId="{B9BE6C14-D176-4E4F-961E-E8A54F4ADB2C}" destId="{4BC5BD77-F661-4B5B-A101-FA2D6ED8C73B}" srcOrd="1" destOrd="0" presId="urn:microsoft.com/office/officeart/2005/8/layout/chevron1"/>
    <dgm:cxn modelId="{A74628DE-7A09-4196-84BD-579BE7481709}" type="presParOf" srcId="{B9BE6C14-D176-4E4F-961E-E8A54F4ADB2C}" destId="{02109AB3-5603-4B48-9813-9F7D790B06F4}" srcOrd="2" destOrd="0" presId="urn:microsoft.com/office/officeart/2005/8/layout/chevron1"/>
    <dgm:cxn modelId="{1B78D728-3654-488A-8193-BA779F88ED23}" type="presParOf" srcId="{B9BE6C14-D176-4E4F-961E-E8A54F4ADB2C}" destId="{4D2703B2-3243-406A-8F65-21C17CBA0A50}" srcOrd="3" destOrd="0" presId="urn:microsoft.com/office/officeart/2005/8/layout/chevron1"/>
    <dgm:cxn modelId="{1E14CD90-ECE9-42E0-938C-D7FFC4EF0BFF}" type="presParOf" srcId="{B9BE6C14-D176-4E4F-961E-E8A54F4ADB2C}" destId="{92E654EF-E30D-4F3A-A644-94FC8D865583}" srcOrd="4"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72C2556-890F-434B-B0B5-B8E467F7D63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ECCE6F8F-0122-496D-812A-6544C4B8D548}">
      <dgm:prSet phldrT="[Текст]" custT="1"/>
      <dgm:spPr/>
      <dgm:t>
        <a:bodyPr/>
        <a:lstStyle/>
        <a:p>
          <a:r>
            <a:rPr lang="ba-RU" sz="2400" dirty="0" smtClean="0">
              <a:latin typeface="Calibri" pitchFamily="34" charset="0"/>
            </a:rPr>
            <a:t>“Батыр тураһында баллада”, “Онотмаһын мине Тыуған ил”, “Хат” шиғырҙары авторы, яуҙа үлеп ҡалған шағир</a:t>
          </a:r>
          <a:endParaRPr lang="ru-RU" sz="2400" dirty="0">
            <a:latin typeface="Calibri" pitchFamily="34" charset="0"/>
          </a:endParaRPr>
        </a:p>
      </dgm:t>
    </dgm:pt>
    <dgm:pt modelId="{CB9B45C6-2C0D-4FF5-8D3D-EE33F1682949}" type="parTrans" cxnId="{D8BD97BE-0E04-4ED3-B179-3F2744D22FF0}">
      <dgm:prSet/>
      <dgm:spPr/>
      <dgm:t>
        <a:bodyPr/>
        <a:lstStyle/>
        <a:p>
          <a:endParaRPr lang="ru-RU"/>
        </a:p>
      </dgm:t>
    </dgm:pt>
    <dgm:pt modelId="{C4B265A2-29F8-46BF-BD07-2FA7FC09F0DD}" type="sibTrans" cxnId="{D8BD97BE-0E04-4ED3-B179-3F2744D22FF0}">
      <dgm:prSet/>
      <dgm:spPr/>
      <dgm:t>
        <a:bodyPr/>
        <a:lstStyle/>
        <a:p>
          <a:endParaRPr lang="ru-RU"/>
        </a:p>
      </dgm:t>
    </dgm:pt>
    <dgm:pt modelId="{46B56552-3911-40E9-BC81-ACCC2FCFCCB4}">
      <dgm:prSet phldrT="[Текст]"/>
      <dgm:spPr/>
      <dgm:t>
        <a:bodyPr/>
        <a:lstStyle/>
        <a:p>
          <a:r>
            <a:rPr lang="ba-RU" dirty="0" smtClean="0"/>
            <a:t>Баязит Дим</a:t>
          </a:r>
          <a:endParaRPr lang="ru-RU" dirty="0"/>
        </a:p>
      </dgm:t>
    </dgm:pt>
    <dgm:pt modelId="{8E93BABB-B707-40FF-A185-EAD006FD91B2}" type="parTrans" cxnId="{55397C5F-D5BB-40C2-A28F-E4AC149A074A}">
      <dgm:prSet/>
      <dgm:spPr/>
      <dgm:t>
        <a:bodyPr/>
        <a:lstStyle/>
        <a:p>
          <a:endParaRPr lang="ru-RU"/>
        </a:p>
      </dgm:t>
    </dgm:pt>
    <dgm:pt modelId="{47F942C3-958F-4286-B61A-803001729D42}" type="sibTrans" cxnId="{55397C5F-D5BB-40C2-A28F-E4AC149A074A}">
      <dgm:prSet/>
      <dgm:spPr/>
      <dgm:t>
        <a:bodyPr/>
        <a:lstStyle/>
        <a:p>
          <a:endParaRPr lang="ru-RU"/>
        </a:p>
      </dgm:t>
    </dgm:pt>
    <dgm:pt modelId="{505BA30D-B723-4760-9712-982CE7B5F9B8}">
      <dgm:prSet phldrT="[Текст]"/>
      <dgm:spPr/>
      <dgm:t>
        <a:bodyPr/>
        <a:lstStyle/>
        <a:p>
          <a:r>
            <a:rPr lang="ba-RU" dirty="0" smtClean="0"/>
            <a:t>Сыңғыҙ Ханов</a:t>
          </a:r>
          <a:endParaRPr lang="ru-RU" dirty="0"/>
        </a:p>
      </dgm:t>
    </dgm:pt>
    <dgm:pt modelId="{5D9EBFB3-8FF5-4F43-A5D8-6A7817043B5D}" type="parTrans" cxnId="{E6392150-F7E1-44E2-9D8B-5A7097F65E22}">
      <dgm:prSet/>
      <dgm:spPr/>
      <dgm:t>
        <a:bodyPr/>
        <a:lstStyle/>
        <a:p>
          <a:endParaRPr lang="ru-RU"/>
        </a:p>
      </dgm:t>
    </dgm:pt>
    <dgm:pt modelId="{253C79AE-1C6D-4FFB-9D93-4B19968057BD}" type="sibTrans" cxnId="{E6392150-F7E1-44E2-9D8B-5A7097F65E22}">
      <dgm:prSet/>
      <dgm:spPr/>
      <dgm:t>
        <a:bodyPr/>
        <a:lstStyle/>
        <a:p>
          <a:endParaRPr lang="ru-RU"/>
        </a:p>
      </dgm:t>
    </dgm:pt>
    <dgm:pt modelId="{3AD8E33C-EF9B-4DB8-B1E1-B170C333590C}">
      <dgm:prSet phldrT="[Текст]"/>
      <dgm:spPr/>
      <dgm:t>
        <a:bodyPr/>
        <a:lstStyle/>
        <a:p>
          <a:r>
            <a:rPr lang="ba-RU" dirty="0" smtClean="0"/>
            <a:t>Али Карнай</a:t>
          </a:r>
          <a:endParaRPr lang="ru-RU" dirty="0"/>
        </a:p>
      </dgm:t>
    </dgm:pt>
    <dgm:pt modelId="{413CAF7A-F19D-492E-A021-1EE188EEDBE6}" type="parTrans" cxnId="{B53DBC28-9F5B-4D5D-AED7-797FFFE6EE57}">
      <dgm:prSet/>
      <dgm:spPr/>
      <dgm:t>
        <a:bodyPr/>
        <a:lstStyle/>
        <a:p>
          <a:endParaRPr lang="ru-RU"/>
        </a:p>
      </dgm:t>
    </dgm:pt>
    <dgm:pt modelId="{2D054388-BC50-4739-B7BE-796F5D2132B1}" type="sibTrans" cxnId="{B53DBC28-9F5B-4D5D-AED7-797FFFE6EE57}">
      <dgm:prSet/>
      <dgm:spPr/>
      <dgm:t>
        <a:bodyPr/>
        <a:lstStyle/>
        <a:p>
          <a:endParaRPr lang="ru-RU"/>
        </a:p>
      </dgm:t>
    </dgm:pt>
    <dgm:pt modelId="{73BEEC49-B8E3-4F89-982D-57666A02893B}">
      <dgm:prSet phldrT="[Текст]"/>
      <dgm:spPr/>
      <dgm:t>
        <a:bodyPr/>
        <a:lstStyle/>
        <a:p>
          <a:r>
            <a:rPr lang="ba-RU" dirty="0" smtClean="0"/>
            <a:t>Мәлих Харис</a:t>
          </a:r>
          <a:endParaRPr lang="ru-RU" dirty="0"/>
        </a:p>
      </dgm:t>
    </dgm:pt>
    <dgm:pt modelId="{D59A6A5D-F630-4175-A9E6-75A3FA384D30}" type="parTrans" cxnId="{4DBF097D-FC00-4C42-822D-EBFB2DC5FDBF}">
      <dgm:prSet/>
      <dgm:spPr/>
      <dgm:t>
        <a:bodyPr/>
        <a:lstStyle/>
        <a:p>
          <a:endParaRPr lang="ru-RU"/>
        </a:p>
      </dgm:t>
    </dgm:pt>
    <dgm:pt modelId="{FBACA0F7-A066-426F-ADE5-4B4520D9D49C}" type="sibTrans" cxnId="{4DBF097D-FC00-4C42-822D-EBFB2DC5FDBF}">
      <dgm:prSet/>
      <dgm:spPr/>
      <dgm:t>
        <a:bodyPr/>
        <a:lstStyle/>
        <a:p>
          <a:endParaRPr lang="ru-RU"/>
        </a:p>
      </dgm:t>
    </dgm:pt>
    <dgm:pt modelId="{88281074-E65C-484F-A20C-29E294DAD4B3}">
      <dgm:prSet phldrT="[Текст]"/>
      <dgm:spPr/>
      <dgm:t>
        <a:bodyPr/>
        <a:lstStyle/>
        <a:p>
          <a:r>
            <a:rPr lang="ba-RU" dirty="0" smtClean="0"/>
            <a:t>Хөсәйен Ҡунаҡбай</a:t>
          </a:r>
          <a:endParaRPr lang="ru-RU" dirty="0"/>
        </a:p>
      </dgm:t>
    </dgm:pt>
    <dgm:pt modelId="{D4F2A8F9-0D92-4096-921B-9BF20E0839C8}" type="parTrans" cxnId="{1AA6A068-6C8C-4CBE-ABD1-0F5552F2BF7A}">
      <dgm:prSet/>
      <dgm:spPr/>
      <dgm:t>
        <a:bodyPr/>
        <a:lstStyle/>
        <a:p>
          <a:endParaRPr lang="ru-RU"/>
        </a:p>
      </dgm:t>
    </dgm:pt>
    <dgm:pt modelId="{B8513F37-EF39-4A17-83F3-9111FBE78500}" type="sibTrans" cxnId="{1AA6A068-6C8C-4CBE-ABD1-0F5552F2BF7A}">
      <dgm:prSet/>
      <dgm:spPr/>
      <dgm:t>
        <a:bodyPr/>
        <a:lstStyle/>
        <a:p>
          <a:endParaRPr lang="ru-RU"/>
        </a:p>
      </dgm:t>
    </dgm:pt>
    <dgm:pt modelId="{91E68CD9-309B-4CE5-B1E0-54C5FC8BA06E}" type="pres">
      <dgm:prSet presAssocID="{D72C2556-890F-434B-B0B5-B8E467F7D634}" presName="hierChild1" presStyleCnt="0">
        <dgm:presLayoutVars>
          <dgm:chPref val="1"/>
          <dgm:dir/>
          <dgm:animOne val="branch"/>
          <dgm:animLvl val="lvl"/>
          <dgm:resizeHandles/>
        </dgm:presLayoutVars>
      </dgm:prSet>
      <dgm:spPr/>
      <dgm:t>
        <a:bodyPr/>
        <a:lstStyle/>
        <a:p>
          <a:endParaRPr lang="ru-RU"/>
        </a:p>
      </dgm:t>
    </dgm:pt>
    <dgm:pt modelId="{C7BDD094-A310-443A-BDF4-317B5F73FC55}" type="pres">
      <dgm:prSet presAssocID="{ECCE6F8F-0122-496D-812A-6544C4B8D548}" presName="hierRoot1" presStyleCnt="0"/>
      <dgm:spPr/>
    </dgm:pt>
    <dgm:pt modelId="{D49AACA2-33C1-4518-99F4-BAE376DB0671}" type="pres">
      <dgm:prSet presAssocID="{ECCE6F8F-0122-496D-812A-6544C4B8D548}" presName="composite" presStyleCnt="0"/>
      <dgm:spPr/>
    </dgm:pt>
    <dgm:pt modelId="{B0481858-3525-481A-A81A-6EA582A6A156}" type="pres">
      <dgm:prSet presAssocID="{ECCE6F8F-0122-496D-812A-6544C4B8D548}" presName="background" presStyleLbl="node0" presStyleIdx="0" presStyleCnt="1"/>
      <dgm:spPr/>
    </dgm:pt>
    <dgm:pt modelId="{4794B4A2-77A3-4FC9-8039-7B6037ADA42D}" type="pres">
      <dgm:prSet presAssocID="{ECCE6F8F-0122-496D-812A-6544C4B8D548}" presName="text" presStyleLbl="fgAcc0" presStyleIdx="0" presStyleCnt="1" custScaleX="357100" custScaleY="187210">
        <dgm:presLayoutVars>
          <dgm:chPref val="3"/>
        </dgm:presLayoutVars>
      </dgm:prSet>
      <dgm:spPr/>
      <dgm:t>
        <a:bodyPr/>
        <a:lstStyle/>
        <a:p>
          <a:endParaRPr lang="ru-RU"/>
        </a:p>
      </dgm:t>
    </dgm:pt>
    <dgm:pt modelId="{F9970CF8-8078-4867-BB54-18C8F0A30D2B}" type="pres">
      <dgm:prSet presAssocID="{ECCE6F8F-0122-496D-812A-6544C4B8D548}" presName="hierChild2" presStyleCnt="0"/>
      <dgm:spPr/>
    </dgm:pt>
    <dgm:pt modelId="{245FAAF4-6B1A-44C3-AC49-4F568B71CFE2}" type="pres">
      <dgm:prSet presAssocID="{8E93BABB-B707-40FF-A185-EAD006FD91B2}" presName="Name10" presStyleLbl="parChTrans1D2" presStyleIdx="0" presStyleCnt="2"/>
      <dgm:spPr/>
      <dgm:t>
        <a:bodyPr/>
        <a:lstStyle/>
        <a:p>
          <a:endParaRPr lang="ru-RU"/>
        </a:p>
      </dgm:t>
    </dgm:pt>
    <dgm:pt modelId="{1E20A567-1755-4ADE-93A5-E04FA0AE16B2}" type="pres">
      <dgm:prSet presAssocID="{46B56552-3911-40E9-BC81-ACCC2FCFCCB4}" presName="hierRoot2" presStyleCnt="0"/>
      <dgm:spPr/>
    </dgm:pt>
    <dgm:pt modelId="{930D2E31-B6E0-4177-B72F-EA5E5139EE82}" type="pres">
      <dgm:prSet presAssocID="{46B56552-3911-40E9-BC81-ACCC2FCFCCB4}" presName="composite2" presStyleCnt="0"/>
      <dgm:spPr/>
    </dgm:pt>
    <dgm:pt modelId="{35F8FAEC-39F9-4DDC-9E01-DE9CF4653CAB}" type="pres">
      <dgm:prSet presAssocID="{46B56552-3911-40E9-BC81-ACCC2FCFCCB4}" presName="background2" presStyleLbl="node2" presStyleIdx="0" presStyleCnt="2"/>
      <dgm:spPr/>
    </dgm:pt>
    <dgm:pt modelId="{7FD6DD1D-8FD2-4C3E-9159-7BB57A0E5027}" type="pres">
      <dgm:prSet presAssocID="{46B56552-3911-40E9-BC81-ACCC2FCFCCB4}" presName="text2" presStyleLbl="fgAcc2" presStyleIdx="0" presStyleCnt="2">
        <dgm:presLayoutVars>
          <dgm:chPref val="3"/>
        </dgm:presLayoutVars>
      </dgm:prSet>
      <dgm:spPr/>
      <dgm:t>
        <a:bodyPr/>
        <a:lstStyle/>
        <a:p>
          <a:endParaRPr lang="ru-RU"/>
        </a:p>
      </dgm:t>
    </dgm:pt>
    <dgm:pt modelId="{DC59CED3-F120-4B42-8F3B-AC88F168F9F3}" type="pres">
      <dgm:prSet presAssocID="{46B56552-3911-40E9-BC81-ACCC2FCFCCB4}" presName="hierChild3" presStyleCnt="0"/>
      <dgm:spPr/>
    </dgm:pt>
    <dgm:pt modelId="{869321CB-4113-4277-9B41-2CEC5CE64716}" type="pres">
      <dgm:prSet presAssocID="{5D9EBFB3-8FF5-4F43-A5D8-6A7817043B5D}" presName="Name17" presStyleLbl="parChTrans1D3" presStyleIdx="0" presStyleCnt="3"/>
      <dgm:spPr/>
      <dgm:t>
        <a:bodyPr/>
        <a:lstStyle/>
        <a:p>
          <a:endParaRPr lang="ru-RU"/>
        </a:p>
      </dgm:t>
    </dgm:pt>
    <dgm:pt modelId="{3EAA58B2-D860-474D-B1A3-21D2EBC2C3C2}" type="pres">
      <dgm:prSet presAssocID="{505BA30D-B723-4760-9712-982CE7B5F9B8}" presName="hierRoot3" presStyleCnt="0"/>
      <dgm:spPr/>
    </dgm:pt>
    <dgm:pt modelId="{B2CBAA85-5A8B-4FDC-A8DD-09CB4BC26B30}" type="pres">
      <dgm:prSet presAssocID="{505BA30D-B723-4760-9712-982CE7B5F9B8}" presName="composite3" presStyleCnt="0"/>
      <dgm:spPr/>
    </dgm:pt>
    <dgm:pt modelId="{F3CEA825-6CA2-40DC-9275-66F9284E7EA8}" type="pres">
      <dgm:prSet presAssocID="{505BA30D-B723-4760-9712-982CE7B5F9B8}" presName="background3" presStyleLbl="node3" presStyleIdx="0" presStyleCnt="3"/>
      <dgm:spPr/>
    </dgm:pt>
    <dgm:pt modelId="{4CFD6454-4756-4A82-A56D-DCC3B2AFD60B}" type="pres">
      <dgm:prSet presAssocID="{505BA30D-B723-4760-9712-982CE7B5F9B8}" presName="text3" presStyleLbl="fgAcc3" presStyleIdx="0" presStyleCnt="3">
        <dgm:presLayoutVars>
          <dgm:chPref val="3"/>
        </dgm:presLayoutVars>
      </dgm:prSet>
      <dgm:spPr/>
      <dgm:t>
        <a:bodyPr/>
        <a:lstStyle/>
        <a:p>
          <a:endParaRPr lang="ru-RU"/>
        </a:p>
      </dgm:t>
    </dgm:pt>
    <dgm:pt modelId="{F4AE60BD-86B7-447E-A5B9-CD1FF0D530FD}" type="pres">
      <dgm:prSet presAssocID="{505BA30D-B723-4760-9712-982CE7B5F9B8}" presName="hierChild4" presStyleCnt="0"/>
      <dgm:spPr/>
    </dgm:pt>
    <dgm:pt modelId="{7A99BE4D-0F93-4642-83B2-E1B3FD236678}" type="pres">
      <dgm:prSet presAssocID="{413CAF7A-F19D-492E-A021-1EE188EEDBE6}" presName="Name17" presStyleLbl="parChTrans1D3" presStyleIdx="1" presStyleCnt="3"/>
      <dgm:spPr/>
      <dgm:t>
        <a:bodyPr/>
        <a:lstStyle/>
        <a:p>
          <a:endParaRPr lang="ru-RU"/>
        </a:p>
      </dgm:t>
    </dgm:pt>
    <dgm:pt modelId="{950D992C-E161-466E-BB74-6AAE11194E9C}" type="pres">
      <dgm:prSet presAssocID="{3AD8E33C-EF9B-4DB8-B1E1-B170C333590C}" presName="hierRoot3" presStyleCnt="0"/>
      <dgm:spPr/>
    </dgm:pt>
    <dgm:pt modelId="{4C361088-886A-4414-B812-B405B0A655F7}" type="pres">
      <dgm:prSet presAssocID="{3AD8E33C-EF9B-4DB8-B1E1-B170C333590C}" presName="composite3" presStyleCnt="0"/>
      <dgm:spPr/>
    </dgm:pt>
    <dgm:pt modelId="{51F918F7-2D8B-4B05-A7EF-55EA8CEE227C}" type="pres">
      <dgm:prSet presAssocID="{3AD8E33C-EF9B-4DB8-B1E1-B170C333590C}" presName="background3" presStyleLbl="node3" presStyleIdx="1" presStyleCnt="3"/>
      <dgm:spPr/>
    </dgm:pt>
    <dgm:pt modelId="{2BAD37EB-6E79-413E-B388-FA5DFCF96858}" type="pres">
      <dgm:prSet presAssocID="{3AD8E33C-EF9B-4DB8-B1E1-B170C333590C}" presName="text3" presStyleLbl="fgAcc3" presStyleIdx="1" presStyleCnt="3">
        <dgm:presLayoutVars>
          <dgm:chPref val="3"/>
        </dgm:presLayoutVars>
      </dgm:prSet>
      <dgm:spPr/>
      <dgm:t>
        <a:bodyPr/>
        <a:lstStyle/>
        <a:p>
          <a:endParaRPr lang="ru-RU"/>
        </a:p>
      </dgm:t>
    </dgm:pt>
    <dgm:pt modelId="{D6307BCD-CF32-4B96-8197-5B15236687E4}" type="pres">
      <dgm:prSet presAssocID="{3AD8E33C-EF9B-4DB8-B1E1-B170C333590C}" presName="hierChild4" presStyleCnt="0"/>
      <dgm:spPr/>
    </dgm:pt>
    <dgm:pt modelId="{664B06BA-A1F6-48A2-8323-B02224A59708}" type="pres">
      <dgm:prSet presAssocID="{D59A6A5D-F630-4175-A9E6-75A3FA384D30}" presName="Name10" presStyleLbl="parChTrans1D2" presStyleIdx="1" presStyleCnt="2"/>
      <dgm:spPr/>
      <dgm:t>
        <a:bodyPr/>
        <a:lstStyle/>
        <a:p>
          <a:endParaRPr lang="ru-RU"/>
        </a:p>
      </dgm:t>
    </dgm:pt>
    <dgm:pt modelId="{D32A267F-E14D-4CC4-ACFD-B87E9858A882}" type="pres">
      <dgm:prSet presAssocID="{73BEEC49-B8E3-4F89-982D-57666A02893B}" presName="hierRoot2" presStyleCnt="0"/>
      <dgm:spPr/>
    </dgm:pt>
    <dgm:pt modelId="{072A0EA5-E54B-4F7B-8299-D5D4BB384586}" type="pres">
      <dgm:prSet presAssocID="{73BEEC49-B8E3-4F89-982D-57666A02893B}" presName="composite2" presStyleCnt="0"/>
      <dgm:spPr/>
    </dgm:pt>
    <dgm:pt modelId="{5E9042A2-C5AD-4005-BA2B-AF68AADE9C11}" type="pres">
      <dgm:prSet presAssocID="{73BEEC49-B8E3-4F89-982D-57666A02893B}" presName="background2" presStyleLbl="node2" presStyleIdx="1" presStyleCnt="2"/>
      <dgm:spPr/>
    </dgm:pt>
    <dgm:pt modelId="{FE34A5C8-30B7-46C6-BD77-BF5560FC6CFA}" type="pres">
      <dgm:prSet presAssocID="{73BEEC49-B8E3-4F89-982D-57666A02893B}" presName="text2" presStyleLbl="fgAcc2" presStyleIdx="1" presStyleCnt="2">
        <dgm:presLayoutVars>
          <dgm:chPref val="3"/>
        </dgm:presLayoutVars>
      </dgm:prSet>
      <dgm:spPr/>
      <dgm:t>
        <a:bodyPr/>
        <a:lstStyle/>
        <a:p>
          <a:endParaRPr lang="ru-RU"/>
        </a:p>
      </dgm:t>
    </dgm:pt>
    <dgm:pt modelId="{3D0EC447-B409-492D-8990-048645ECB682}" type="pres">
      <dgm:prSet presAssocID="{73BEEC49-B8E3-4F89-982D-57666A02893B}" presName="hierChild3" presStyleCnt="0"/>
      <dgm:spPr/>
    </dgm:pt>
    <dgm:pt modelId="{984B5DC3-034B-4C8E-B8EB-2EE064D7871C}" type="pres">
      <dgm:prSet presAssocID="{D4F2A8F9-0D92-4096-921B-9BF20E0839C8}" presName="Name17" presStyleLbl="parChTrans1D3" presStyleIdx="2" presStyleCnt="3"/>
      <dgm:spPr/>
      <dgm:t>
        <a:bodyPr/>
        <a:lstStyle/>
        <a:p>
          <a:endParaRPr lang="ru-RU"/>
        </a:p>
      </dgm:t>
    </dgm:pt>
    <dgm:pt modelId="{E70ABBAE-49C1-4322-90F4-FAB11233EBDE}" type="pres">
      <dgm:prSet presAssocID="{88281074-E65C-484F-A20C-29E294DAD4B3}" presName="hierRoot3" presStyleCnt="0"/>
      <dgm:spPr/>
    </dgm:pt>
    <dgm:pt modelId="{92B5FBF5-E902-424B-BB2F-2ADC5889C562}" type="pres">
      <dgm:prSet presAssocID="{88281074-E65C-484F-A20C-29E294DAD4B3}" presName="composite3" presStyleCnt="0"/>
      <dgm:spPr/>
    </dgm:pt>
    <dgm:pt modelId="{61E261E3-3282-4BBB-8649-FACB75A2877E}" type="pres">
      <dgm:prSet presAssocID="{88281074-E65C-484F-A20C-29E294DAD4B3}" presName="background3" presStyleLbl="node3" presStyleIdx="2" presStyleCnt="3"/>
      <dgm:spPr/>
    </dgm:pt>
    <dgm:pt modelId="{4B7083BA-FB0E-459D-B79C-563D11C60548}" type="pres">
      <dgm:prSet presAssocID="{88281074-E65C-484F-A20C-29E294DAD4B3}" presName="text3" presStyleLbl="fgAcc3" presStyleIdx="2" presStyleCnt="3">
        <dgm:presLayoutVars>
          <dgm:chPref val="3"/>
        </dgm:presLayoutVars>
      </dgm:prSet>
      <dgm:spPr/>
      <dgm:t>
        <a:bodyPr/>
        <a:lstStyle/>
        <a:p>
          <a:endParaRPr lang="ru-RU"/>
        </a:p>
      </dgm:t>
    </dgm:pt>
    <dgm:pt modelId="{7492A769-48A6-42DA-89B0-949040EE8DA0}" type="pres">
      <dgm:prSet presAssocID="{88281074-E65C-484F-A20C-29E294DAD4B3}" presName="hierChild4" presStyleCnt="0"/>
      <dgm:spPr/>
    </dgm:pt>
  </dgm:ptLst>
  <dgm:cxnLst>
    <dgm:cxn modelId="{89798CAD-1EC4-4FC7-94E7-7F2CF417EFEC}" type="presOf" srcId="{D4F2A8F9-0D92-4096-921B-9BF20E0839C8}" destId="{984B5DC3-034B-4C8E-B8EB-2EE064D7871C}" srcOrd="0" destOrd="0" presId="urn:microsoft.com/office/officeart/2005/8/layout/hierarchy1"/>
    <dgm:cxn modelId="{A2545DEA-35D8-411A-A63E-7269E25F6812}" type="presOf" srcId="{5D9EBFB3-8FF5-4F43-A5D8-6A7817043B5D}" destId="{869321CB-4113-4277-9B41-2CEC5CE64716}" srcOrd="0" destOrd="0" presId="urn:microsoft.com/office/officeart/2005/8/layout/hierarchy1"/>
    <dgm:cxn modelId="{92C7D580-3A67-4308-B1AA-D86A22148437}" type="presOf" srcId="{505BA30D-B723-4760-9712-982CE7B5F9B8}" destId="{4CFD6454-4756-4A82-A56D-DCC3B2AFD60B}" srcOrd="0" destOrd="0" presId="urn:microsoft.com/office/officeart/2005/8/layout/hierarchy1"/>
    <dgm:cxn modelId="{3359619D-AEEC-4453-9D25-127EC93100A8}" type="presOf" srcId="{88281074-E65C-484F-A20C-29E294DAD4B3}" destId="{4B7083BA-FB0E-459D-B79C-563D11C60548}" srcOrd="0" destOrd="0" presId="urn:microsoft.com/office/officeart/2005/8/layout/hierarchy1"/>
    <dgm:cxn modelId="{86D91C04-DD37-4626-B32A-BFCFEE1E5872}" type="presOf" srcId="{D59A6A5D-F630-4175-A9E6-75A3FA384D30}" destId="{664B06BA-A1F6-48A2-8323-B02224A59708}" srcOrd="0" destOrd="0" presId="urn:microsoft.com/office/officeart/2005/8/layout/hierarchy1"/>
    <dgm:cxn modelId="{B53DBC28-9F5B-4D5D-AED7-797FFFE6EE57}" srcId="{46B56552-3911-40E9-BC81-ACCC2FCFCCB4}" destId="{3AD8E33C-EF9B-4DB8-B1E1-B170C333590C}" srcOrd="1" destOrd="0" parTransId="{413CAF7A-F19D-492E-A021-1EE188EEDBE6}" sibTransId="{2D054388-BC50-4739-B7BE-796F5D2132B1}"/>
    <dgm:cxn modelId="{89CBE4D2-7B62-4B36-8371-1E4BC9A67F18}" type="presOf" srcId="{3AD8E33C-EF9B-4DB8-B1E1-B170C333590C}" destId="{2BAD37EB-6E79-413E-B388-FA5DFCF96858}" srcOrd="0" destOrd="0" presId="urn:microsoft.com/office/officeart/2005/8/layout/hierarchy1"/>
    <dgm:cxn modelId="{E6392150-F7E1-44E2-9D8B-5A7097F65E22}" srcId="{46B56552-3911-40E9-BC81-ACCC2FCFCCB4}" destId="{505BA30D-B723-4760-9712-982CE7B5F9B8}" srcOrd="0" destOrd="0" parTransId="{5D9EBFB3-8FF5-4F43-A5D8-6A7817043B5D}" sibTransId="{253C79AE-1C6D-4FFB-9D93-4B19968057BD}"/>
    <dgm:cxn modelId="{5874BAA6-62E9-44F2-BDB3-A861488A50D8}" type="presOf" srcId="{413CAF7A-F19D-492E-A021-1EE188EEDBE6}" destId="{7A99BE4D-0F93-4642-83B2-E1B3FD236678}" srcOrd="0" destOrd="0" presId="urn:microsoft.com/office/officeart/2005/8/layout/hierarchy1"/>
    <dgm:cxn modelId="{55397C5F-D5BB-40C2-A28F-E4AC149A074A}" srcId="{ECCE6F8F-0122-496D-812A-6544C4B8D548}" destId="{46B56552-3911-40E9-BC81-ACCC2FCFCCB4}" srcOrd="0" destOrd="0" parTransId="{8E93BABB-B707-40FF-A185-EAD006FD91B2}" sibTransId="{47F942C3-958F-4286-B61A-803001729D42}"/>
    <dgm:cxn modelId="{DB76415E-D9C8-4CA1-82EB-58842F499F6E}" type="presOf" srcId="{46B56552-3911-40E9-BC81-ACCC2FCFCCB4}" destId="{7FD6DD1D-8FD2-4C3E-9159-7BB57A0E5027}" srcOrd="0" destOrd="0" presId="urn:microsoft.com/office/officeart/2005/8/layout/hierarchy1"/>
    <dgm:cxn modelId="{4DBF097D-FC00-4C42-822D-EBFB2DC5FDBF}" srcId="{ECCE6F8F-0122-496D-812A-6544C4B8D548}" destId="{73BEEC49-B8E3-4F89-982D-57666A02893B}" srcOrd="1" destOrd="0" parTransId="{D59A6A5D-F630-4175-A9E6-75A3FA384D30}" sibTransId="{FBACA0F7-A066-426F-ADE5-4B4520D9D49C}"/>
    <dgm:cxn modelId="{EACE4DFD-D972-44F4-91BC-E994B3230958}" type="presOf" srcId="{D72C2556-890F-434B-B0B5-B8E467F7D634}" destId="{91E68CD9-309B-4CE5-B1E0-54C5FC8BA06E}" srcOrd="0" destOrd="0" presId="urn:microsoft.com/office/officeart/2005/8/layout/hierarchy1"/>
    <dgm:cxn modelId="{00C13B16-7D08-4F97-BAB4-C9D2D81F7271}" type="presOf" srcId="{ECCE6F8F-0122-496D-812A-6544C4B8D548}" destId="{4794B4A2-77A3-4FC9-8039-7B6037ADA42D}" srcOrd="0" destOrd="0" presId="urn:microsoft.com/office/officeart/2005/8/layout/hierarchy1"/>
    <dgm:cxn modelId="{1AA6A068-6C8C-4CBE-ABD1-0F5552F2BF7A}" srcId="{73BEEC49-B8E3-4F89-982D-57666A02893B}" destId="{88281074-E65C-484F-A20C-29E294DAD4B3}" srcOrd="0" destOrd="0" parTransId="{D4F2A8F9-0D92-4096-921B-9BF20E0839C8}" sibTransId="{B8513F37-EF39-4A17-83F3-9111FBE78500}"/>
    <dgm:cxn modelId="{D8BD97BE-0E04-4ED3-B179-3F2744D22FF0}" srcId="{D72C2556-890F-434B-B0B5-B8E467F7D634}" destId="{ECCE6F8F-0122-496D-812A-6544C4B8D548}" srcOrd="0" destOrd="0" parTransId="{CB9B45C6-2C0D-4FF5-8D3D-EE33F1682949}" sibTransId="{C4B265A2-29F8-46BF-BD07-2FA7FC09F0DD}"/>
    <dgm:cxn modelId="{81467F2E-C0AC-4113-B15E-5DE4D7B44527}" type="presOf" srcId="{8E93BABB-B707-40FF-A185-EAD006FD91B2}" destId="{245FAAF4-6B1A-44C3-AC49-4F568B71CFE2}" srcOrd="0" destOrd="0" presId="urn:microsoft.com/office/officeart/2005/8/layout/hierarchy1"/>
    <dgm:cxn modelId="{16931CE0-83D7-46E2-ACC6-E7100101F141}" type="presOf" srcId="{73BEEC49-B8E3-4F89-982D-57666A02893B}" destId="{FE34A5C8-30B7-46C6-BD77-BF5560FC6CFA}" srcOrd="0" destOrd="0" presId="urn:microsoft.com/office/officeart/2005/8/layout/hierarchy1"/>
    <dgm:cxn modelId="{1874D940-D9D2-4201-BB85-5D9AA644BF8D}" type="presParOf" srcId="{91E68CD9-309B-4CE5-B1E0-54C5FC8BA06E}" destId="{C7BDD094-A310-443A-BDF4-317B5F73FC55}" srcOrd="0" destOrd="0" presId="urn:microsoft.com/office/officeart/2005/8/layout/hierarchy1"/>
    <dgm:cxn modelId="{F431A718-E57D-4953-A16B-4A9D9177E83D}" type="presParOf" srcId="{C7BDD094-A310-443A-BDF4-317B5F73FC55}" destId="{D49AACA2-33C1-4518-99F4-BAE376DB0671}" srcOrd="0" destOrd="0" presId="urn:microsoft.com/office/officeart/2005/8/layout/hierarchy1"/>
    <dgm:cxn modelId="{7B113446-793B-4DF6-BD87-802A3B1A4E63}" type="presParOf" srcId="{D49AACA2-33C1-4518-99F4-BAE376DB0671}" destId="{B0481858-3525-481A-A81A-6EA582A6A156}" srcOrd="0" destOrd="0" presId="urn:microsoft.com/office/officeart/2005/8/layout/hierarchy1"/>
    <dgm:cxn modelId="{111AF9FD-5130-434F-92D9-7081C65532A0}" type="presParOf" srcId="{D49AACA2-33C1-4518-99F4-BAE376DB0671}" destId="{4794B4A2-77A3-4FC9-8039-7B6037ADA42D}" srcOrd="1" destOrd="0" presId="urn:microsoft.com/office/officeart/2005/8/layout/hierarchy1"/>
    <dgm:cxn modelId="{677B3C3C-F4AB-4BE5-B9DC-57DE3A4B9A11}" type="presParOf" srcId="{C7BDD094-A310-443A-BDF4-317B5F73FC55}" destId="{F9970CF8-8078-4867-BB54-18C8F0A30D2B}" srcOrd="1" destOrd="0" presId="urn:microsoft.com/office/officeart/2005/8/layout/hierarchy1"/>
    <dgm:cxn modelId="{371C1E68-CFFE-4667-927E-EB72936A6C4E}" type="presParOf" srcId="{F9970CF8-8078-4867-BB54-18C8F0A30D2B}" destId="{245FAAF4-6B1A-44C3-AC49-4F568B71CFE2}" srcOrd="0" destOrd="0" presId="urn:microsoft.com/office/officeart/2005/8/layout/hierarchy1"/>
    <dgm:cxn modelId="{585CA701-ADF6-4E59-B4E4-3C2B9B728C0C}" type="presParOf" srcId="{F9970CF8-8078-4867-BB54-18C8F0A30D2B}" destId="{1E20A567-1755-4ADE-93A5-E04FA0AE16B2}" srcOrd="1" destOrd="0" presId="urn:microsoft.com/office/officeart/2005/8/layout/hierarchy1"/>
    <dgm:cxn modelId="{195192E8-33B5-4062-B841-2BC62748569B}" type="presParOf" srcId="{1E20A567-1755-4ADE-93A5-E04FA0AE16B2}" destId="{930D2E31-B6E0-4177-B72F-EA5E5139EE82}" srcOrd="0" destOrd="0" presId="urn:microsoft.com/office/officeart/2005/8/layout/hierarchy1"/>
    <dgm:cxn modelId="{7E54D7D1-9F32-4F59-9B46-9D7D26E779AA}" type="presParOf" srcId="{930D2E31-B6E0-4177-B72F-EA5E5139EE82}" destId="{35F8FAEC-39F9-4DDC-9E01-DE9CF4653CAB}" srcOrd="0" destOrd="0" presId="urn:microsoft.com/office/officeart/2005/8/layout/hierarchy1"/>
    <dgm:cxn modelId="{FD4F804A-D2A5-44F7-93D7-C85604C5E86F}" type="presParOf" srcId="{930D2E31-B6E0-4177-B72F-EA5E5139EE82}" destId="{7FD6DD1D-8FD2-4C3E-9159-7BB57A0E5027}" srcOrd="1" destOrd="0" presId="urn:microsoft.com/office/officeart/2005/8/layout/hierarchy1"/>
    <dgm:cxn modelId="{E05CD534-DDF2-4C51-BBA8-94EAC39F2FB9}" type="presParOf" srcId="{1E20A567-1755-4ADE-93A5-E04FA0AE16B2}" destId="{DC59CED3-F120-4B42-8F3B-AC88F168F9F3}" srcOrd="1" destOrd="0" presId="urn:microsoft.com/office/officeart/2005/8/layout/hierarchy1"/>
    <dgm:cxn modelId="{C0A97060-A148-46CD-BAFE-A54ECA5CA0A2}" type="presParOf" srcId="{DC59CED3-F120-4B42-8F3B-AC88F168F9F3}" destId="{869321CB-4113-4277-9B41-2CEC5CE64716}" srcOrd="0" destOrd="0" presId="urn:microsoft.com/office/officeart/2005/8/layout/hierarchy1"/>
    <dgm:cxn modelId="{8985901E-9AA3-4650-9D7B-DF64E5D67F77}" type="presParOf" srcId="{DC59CED3-F120-4B42-8F3B-AC88F168F9F3}" destId="{3EAA58B2-D860-474D-B1A3-21D2EBC2C3C2}" srcOrd="1" destOrd="0" presId="urn:microsoft.com/office/officeart/2005/8/layout/hierarchy1"/>
    <dgm:cxn modelId="{14FAE40F-2F19-4A13-A986-9577E3A25115}" type="presParOf" srcId="{3EAA58B2-D860-474D-B1A3-21D2EBC2C3C2}" destId="{B2CBAA85-5A8B-4FDC-A8DD-09CB4BC26B30}" srcOrd="0" destOrd="0" presId="urn:microsoft.com/office/officeart/2005/8/layout/hierarchy1"/>
    <dgm:cxn modelId="{F80DC2CE-F46A-48BC-BAE6-85148E743C56}" type="presParOf" srcId="{B2CBAA85-5A8B-4FDC-A8DD-09CB4BC26B30}" destId="{F3CEA825-6CA2-40DC-9275-66F9284E7EA8}" srcOrd="0" destOrd="0" presId="urn:microsoft.com/office/officeart/2005/8/layout/hierarchy1"/>
    <dgm:cxn modelId="{24504E28-13D3-4C72-84B1-2E50252C2DDE}" type="presParOf" srcId="{B2CBAA85-5A8B-4FDC-A8DD-09CB4BC26B30}" destId="{4CFD6454-4756-4A82-A56D-DCC3B2AFD60B}" srcOrd="1" destOrd="0" presId="urn:microsoft.com/office/officeart/2005/8/layout/hierarchy1"/>
    <dgm:cxn modelId="{5C0ACECE-56F7-4774-8DFF-AA7DF3AB5F90}" type="presParOf" srcId="{3EAA58B2-D860-474D-B1A3-21D2EBC2C3C2}" destId="{F4AE60BD-86B7-447E-A5B9-CD1FF0D530FD}" srcOrd="1" destOrd="0" presId="urn:microsoft.com/office/officeart/2005/8/layout/hierarchy1"/>
    <dgm:cxn modelId="{6089A0B9-A377-4C91-B24F-046BF8B23168}" type="presParOf" srcId="{DC59CED3-F120-4B42-8F3B-AC88F168F9F3}" destId="{7A99BE4D-0F93-4642-83B2-E1B3FD236678}" srcOrd="2" destOrd="0" presId="urn:microsoft.com/office/officeart/2005/8/layout/hierarchy1"/>
    <dgm:cxn modelId="{03FDB0EA-89B8-4739-8433-9E8ACCD192AE}" type="presParOf" srcId="{DC59CED3-F120-4B42-8F3B-AC88F168F9F3}" destId="{950D992C-E161-466E-BB74-6AAE11194E9C}" srcOrd="3" destOrd="0" presId="urn:microsoft.com/office/officeart/2005/8/layout/hierarchy1"/>
    <dgm:cxn modelId="{4532D617-8D5D-4C5D-8D2F-9BF30B9361FB}" type="presParOf" srcId="{950D992C-E161-466E-BB74-6AAE11194E9C}" destId="{4C361088-886A-4414-B812-B405B0A655F7}" srcOrd="0" destOrd="0" presId="urn:microsoft.com/office/officeart/2005/8/layout/hierarchy1"/>
    <dgm:cxn modelId="{FA52E43B-D664-4DAA-A5D4-02D2F377701C}" type="presParOf" srcId="{4C361088-886A-4414-B812-B405B0A655F7}" destId="{51F918F7-2D8B-4B05-A7EF-55EA8CEE227C}" srcOrd="0" destOrd="0" presId="urn:microsoft.com/office/officeart/2005/8/layout/hierarchy1"/>
    <dgm:cxn modelId="{809D68A2-A355-4155-89F7-7CBCF37972BD}" type="presParOf" srcId="{4C361088-886A-4414-B812-B405B0A655F7}" destId="{2BAD37EB-6E79-413E-B388-FA5DFCF96858}" srcOrd="1" destOrd="0" presId="urn:microsoft.com/office/officeart/2005/8/layout/hierarchy1"/>
    <dgm:cxn modelId="{7837BAC9-45E5-4858-9815-0949614704FA}" type="presParOf" srcId="{950D992C-E161-466E-BB74-6AAE11194E9C}" destId="{D6307BCD-CF32-4B96-8197-5B15236687E4}" srcOrd="1" destOrd="0" presId="urn:microsoft.com/office/officeart/2005/8/layout/hierarchy1"/>
    <dgm:cxn modelId="{EC1D9AD7-9FBA-4BC5-B2A0-BC0913EF1F25}" type="presParOf" srcId="{F9970CF8-8078-4867-BB54-18C8F0A30D2B}" destId="{664B06BA-A1F6-48A2-8323-B02224A59708}" srcOrd="2" destOrd="0" presId="urn:microsoft.com/office/officeart/2005/8/layout/hierarchy1"/>
    <dgm:cxn modelId="{18BFF76D-34A6-4AA8-B0FB-ED7A0E7EB16F}" type="presParOf" srcId="{F9970CF8-8078-4867-BB54-18C8F0A30D2B}" destId="{D32A267F-E14D-4CC4-ACFD-B87E9858A882}" srcOrd="3" destOrd="0" presId="urn:microsoft.com/office/officeart/2005/8/layout/hierarchy1"/>
    <dgm:cxn modelId="{7A69D2E1-CD07-4A8C-AB3C-16579A90A10D}" type="presParOf" srcId="{D32A267F-E14D-4CC4-ACFD-B87E9858A882}" destId="{072A0EA5-E54B-4F7B-8299-D5D4BB384586}" srcOrd="0" destOrd="0" presId="urn:microsoft.com/office/officeart/2005/8/layout/hierarchy1"/>
    <dgm:cxn modelId="{60DD385F-6247-46E5-AD6F-5A710068ECC7}" type="presParOf" srcId="{072A0EA5-E54B-4F7B-8299-D5D4BB384586}" destId="{5E9042A2-C5AD-4005-BA2B-AF68AADE9C11}" srcOrd="0" destOrd="0" presId="urn:microsoft.com/office/officeart/2005/8/layout/hierarchy1"/>
    <dgm:cxn modelId="{A924E7C3-945A-4500-9CB5-4784BFD21111}" type="presParOf" srcId="{072A0EA5-E54B-4F7B-8299-D5D4BB384586}" destId="{FE34A5C8-30B7-46C6-BD77-BF5560FC6CFA}" srcOrd="1" destOrd="0" presId="urn:microsoft.com/office/officeart/2005/8/layout/hierarchy1"/>
    <dgm:cxn modelId="{0441E4B4-5E06-4049-A2D0-83FCE936C9A6}" type="presParOf" srcId="{D32A267F-E14D-4CC4-ACFD-B87E9858A882}" destId="{3D0EC447-B409-492D-8990-048645ECB682}" srcOrd="1" destOrd="0" presId="urn:microsoft.com/office/officeart/2005/8/layout/hierarchy1"/>
    <dgm:cxn modelId="{2C008FA0-A06D-4CAA-A977-AD15DF194B46}" type="presParOf" srcId="{3D0EC447-B409-492D-8990-048645ECB682}" destId="{984B5DC3-034B-4C8E-B8EB-2EE064D7871C}" srcOrd="0" destOrd="0" presId="urn:microsoft.com/office/officeart/2005/8/layout/hierarchy1"/>
    <dgm:cxn modelId="{9FE17A46-95D1-4194-B210-F00904FB1F5A}" type="presParOf" srcId="{3D0EC447-B409-492D-8990-048645ECB682}" destId="{E70ABBAE-49C1-4322-90F4-FAB11233EBDE}" srcOrd="1" destOrd="0" presId="urn:microsoft.com/office/officeart/2005/8/layout/hierarchy1"/>
    <dgm:cxn modelId="{74EADC70-310F-46B2-8E18-D8C59DB0A8E0}" type="presParOf" srcId="{E70ABBAE-49C1-4322-90F4-FAB11233EBDE}" destId="{92B5FBF5-E902-424B-BB2F-2ADC5889C562}" srcOrd="0" destOrd="0" presId="urn:microsoft.com/office/officeart/2005/8/layout/hierarchy1"/>
    <dgm:cxn modelId="{B5711AF7-0A87-4270-AC25-0117E0AC5A21}" type="presParOf" srcId="{92B5FBF5-E902-424B-BB2F-2ADC5889C562}" destId="{61E261E3-3282-4BBB-8649-FACB75A2877E}" srcOrd="0" destOrd="0" presId="urn:microsoft.com/office/officeart/2005/8/layout/hierarchy1"/>
    <dgm:cxn modelId="{9A77F9F9-596A-46A1-BC4A-ACD0947851F7}" type="presParOf" srcId="{92B5FBF5-E902-424B-BB2F-2ADC5889C562}" destId="{4B7083BA-FB0E-459D-B79C-563D11C60548}" srcOrd="1" destOrd="0" presId="urn:microsoft.com/office/officeart/2005/8/layout/hierarchy1"/>
    <dgm:cxn modelId="{8CA3C59E-107E-47F7-92F3-4E2FF05D50AB}" type="presParOf" srcId="{E70ABBAE-49C1-4322-90F4-FAB11233EBDE}" destId="{7492A769-48A6-42DA-89B0-949040EE8DA0}"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A8946B4-50A3-46A2-A19A-8C604A5B1CC0}"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ru-RU"/>
        </a:p>
      </dgm:t>
    </dgm:pt>
    <dgm:pt modelId="{A716B1B1-3D9E-44F2-AE0F-42309453C843}">
      <dgm:prSet phldrT="[Текст]"/>
      <dgm:spPr/>
      <dgm:t>
        <a:bodyPr/>
        <a:lstStyle/>
        <a:p>
          <a:r>
            <a:rPr lang="ba-RU" dirty="0" smtClean="0">
              <a:latin typeface="Calibri" pitchFamily="34" charset="0"/>
            </a:rPr>
            <a:t>“Йыр тураһында баллада”</a:t>
          </a:r>
          <a:endParaRPr lang="ru-RU" dirty="0">
            <a:latin typeface="Calibri" pitchFamily="34" charset="0"/>
          </a:endParaRPr>
        </a:p>
      </dgm:t>
    </dgm:pt>
    <dgm:pt modelId="{214429AF-B9A1-4392-AAFC-8A2379B9676F}" type="parTrans" cxnId="{123F1517-DA98-46D2-AD5D-6CA5E0DEC858}">
      <dgm:prSet/>
      <dgm:spPr/>
      <dgm:t>
        <a:bodyPr/>
        <a:lstStyle/>
        <a:p>
          <a:endParaRPr lang="ru-RU"/>
        </a:p>
      </dgm:t>
    </dgm:pt>
    <dgm:pt modelId="{3BCD45BE-0740-41F1-AD88-F934C5E7443A}" type="sibTrans" cxnId="{123F1517-DA98-46D2-AD5D-6CA5E0DEC858}">
      <dgm:prSet/>
      <dgm:spPr/>
      <dgm:t>
        <a:bodyPr/>
        <a:lstStyle/>
        <a:p>
          <a:endParaRPr lang="ru-RU"/>
        </a:p>
      </dgm:t>
    </dgm:pt>
    <dgm:pt modelId="{E145101D-C5BD-46A1-9A7A-386D4FAC12AB}">
      <dgm:prSet phldrT="[Текст]"/>
      <dgm:spPr/>
      <dgm:t>
        <a:bodyPr/>
        <a:lstStyle/>
        <a:p>
          <a:r>
            <a:rPr lang="ba-RU" dirty="0" smtClean="0">
              <a:latin typeface="Calibri" pitchFamily="34" charset="0"/>
            </a:rPr>
            <a:t>“Ҡапҡалар”</a:t>
          </a:r>
          <a:endParaRPr lang="ru-RU" dirty="0">
            <a:latin typeface="Calibri" pitchFamily="34" charset="0"/>
          </a:endParaRPr>
        </a:p>
      </dgm:t>
    </dgm:pt>
    <dgm:pt modelId="{3734E942-32C3-4AB9-BD23-6E783FE4292F}" type="parTrans" cxnId="{F84FDED6-2BDF-4C0B-B15D-E3EFAAC811A5}">
      <dgm:prSet/>
      <dgm:spPr/>
      <dgm:t>
        <a:bodyPr/>
        <a:lstStyle/>
        <a:p>
          <a:endParaRPr lang="ru-RU"/>
        </a:p>
      </dgm:t>
    </dgm:pt>
    <dgm:pt modelId="{7B2EE071-0859-4AB8-BB9B-B1E9283B8FEB}" type="sibTrans" cxnId="{F84FDED6-2BDF-4C0B-B15D-E3EFAAC811A5}">
      <dgm:prSet/>
      <dgm:spPr/>
      <dgm:t>
        <a:bodyPr/>
        <a:lstStyle/>
        <a:p>
          <a:endParaRPr lang="ru-RU"/>
        </a:p>
      </dgm:t>
    </dgm:pt>
    <dgm:pt modelId="{D88A1E93-118E-436F-BBA5-B94E977C2A4D}">
      <dgm:prSet phldrT="[Текст]"/>
      <dgm:spPr/>
      <dgm:t>
        <a:bodyPr/>
        <a:lstStyle/>
        <a:p>
          <a:r>
            <a:rPr lang="ba-RU" dirty="0" smtClean="0">
              <a:latin typeface="Calibri" pitchFamily="34" charset="0"/>
            </a:rPr>
            <a:t>“Шағир һәм шаһ”</a:t>
          </a:r>
          <a:endParaRPr lang="ru-RU" dirty="0">
            <a:latin typeface="Calibri" pitchFamily="34" charset="0"/>
          </a:endParaRPr>
        </a:p>
      </dgm:t>
    </dgm:pt>
    <dgm:pt modelId="{855CFB0D-5745-4D42-AFBB-03BEAD379E3A}" type="parTrans" cxnId="{C8C83A15-41E2-488D-B6F4-A4DCDAE9983A}">
      <dgm:prSet/>
      <dgm:spPr/>
      <dgm:t>
        <a:bodyPr/>
        <a:lstStyle/>
        <a:p>
          <a:endParaRPr lang="ru-RU"/>
        </a:p>
      </dgm:t>
    </dgm:pt>
    <dgm:pt modelId="{0A4BD076-0BBB-49BB-92FC-3FAA840F166F}" type="sibTrans" cxnId="{C8C83A15-41E2-488D-B6F4-A4DCDAE9983A}">
      <dgm:prSet/>
      <dgm:spPr/>
      <dgm:t>
        <a:bodyPr/>
        <a:lstStyle/>
        <a:p>
          <a:endParaRPr lang="ru-RU"/>
        </a:p>
      </dgm:t>
    </dgm:pt>
    <dgm:pt modelId="{9931C340-B519-47C4-A3E4-60E471488F1E}" type="pres">
      <dgm:prSet presAssocID="{7A8946B4-50A3-46A2-A19A-8C604A5B1CC0}" presName="linear" presStyleCnt="0">
        <dgm:presLayoutVars>
          <dgm:dir/>
          <dgm:animLvl val="lvl"/>
          <dgm:resizeHandles val="exact"/>
        </dgm:presLayoutVars>
      </dgm:prSet>
      <dgm:spPr/>
      <dgm:t>
        <a:bodyPr/>
        <a:lstStyle/>
        <a:p>
          <a:endParaRPr lang="ru-RU"/>
        </a:p>
      </dgm:t>
    </dgm:pt>
    <dgm:pt modelId="{45C9C162-6349-431A-A88E-E5E838C4F9A2}" type="pres">
      <dgm:prSet presAssocID="{A716B1B1-3D9E-44F2-AE0F-42309453C843}" presName="parentLin" presStyleCnt="0"/>
      <dgm:spPr/>
    </dgm:pt>
    <dgm:pt modelId="{10E5D964-17B2-48BC-86C7-E005FB7ED7D4}" type="pres">
      <dgm:prSet presAssocID="{A716B1B1-3D9E-44F2-AE0F-42309453C843}" presName="parentLeftMargin" presStyleLbl="node1" presStyleIdx="0" presStyleCnt="3"/>
      <dgm:spPr/>
      <dgm:t>
        <a:bodyPr/>
        <a:lstStyle/>
        <a:p>
          <a:endParaRPr lang="ru-RU"/>
        </a:p>
      </dgm:t>
    </dgm:pt>
    <dgm:pt modelId="{CD7F8FE9-5716-4DB3-8DCF-8089E7654981}" type="pres">
      <dgm:prSet presAssocID="{A716B1B1-3D9E-44F2-AE0F-42309453C843}" presName="parentText" presStyleLbl="node1" presStyleIdx="0" presStyleCnt="3">
        <dgm:presLayoutVars>
          <dgm:chMax val="0"/>
          <dgm:bulletEnabled val="1"/>
        </dgm:presLayoutVars>
      </dgm:prSet>
      <dgm:spPr/>
      <dgm:t>
        <a:bodyPr/>
        <a:lstStyle/>
        <a:p>
          <a:endParaRPr lang="ru-RU"/>
        </a:p>
      </dgm:t>
    </dgm:pt>
    <dgm:pt modelId="{0CE3A93E-7712-4D45-8BCA-13740F1B75F8}" type="pres">
      <dgm:prSet presAssocID="{A716B1B1-3D9E-44F2-AE0F-42309453C843}" presName="negativeSpace" presStyleCnt="0"/>
      <dgm:spPr/>
    </dgm:pt>
    <dgm:pt modelId="{E4D6F9DD-4A9E-45B2-9555-BF95AC9266C4}" type="pres">
      <dgm:prSet presAssocID="{A716B1B1-3D9E-44F2-AE0F-42309453C843}" presName="childText" presStyleLbl="conFgAcc1" presStyleIdx="0" presStyleCnt="3">
        <dgm:presLayoutVars>
          <dgm:bulletEnabled val="1"/>
        </dgm:presLayoutVars>
      </dgm:prSet>
      <dgm:spPr/>
    </dgm:pt>
    <dgm:pt modelId="{A1FB0799-C788-4388-B827-A54CF83107C9}" type="pres">
      <dgm:prSet presAssocID="{3BCD45BE-0740-41F1-AD88-F934C5E7443A}" presName="spaceBetweenRectangles" presStyleCnt="0"/>
      <dgm:spPr/>
    </dgm:pt>
    <dgm:pt modelId="{B764D24F-B815-41C5-ADDF-ED166721FF6E}" type="pres">
      <dgm:prSet presAssocID="{E145101D-C5BD-46A1-9A7A-386D4FAC12AB}" presName="parentLin" presStyleCnt="0"/>
      <dgm:spPr/>
    </dgm:pt>
    <dgm:pt modelId="{C90E4988-50D7-4C53-B835-E21774D07180}" type="pres">
      <dgm:prSet presAssocID="{E145101D-C5BD-46A1-9A7A-386D4FAC12AB}" presName="parentLeftMargin" presStyleLbl="node1" presStyleIdx="0" presStyleCnt="3"/>
      <dgm:spPr/>
      <dgm:t>
        <a:bodyPr/>
        <a:lstStyle/>
        <a:p>
          <a:endParaRPr lang="ru-RU"/>
        </a:p>
      </dgm:t>
    </dgm:pt>
    <dgm:pt modelId="{CC2344C6-C936-4205-846D-279856006568}" type="pres">
      <dgm:prSet presAssocID="{E145101D-C5BD-46A1-9A7A-386D4FAC12AB}" presName="parentText" presStyleLbl="node1" presStyleIdx="1" presStyleCnt="3" custLinFactNeighborX="-5501" custLinFactNeighborY="-6288">
        <dgm:presLayoutVars>
          <dgm:chMax val="0"/>
          <dgm:bulletEnabled val="1"/>
        </dgm:presLayoutVars>
      </dgm:prSet>
      <dgm:spPr/>
      <dgm:t>
        <a:bodyPr/>
        <a:lstStyle/>
        <a:p>
          <a:endParaRPr lang="ru-RU"/>
        </a:p>
      </dgm:t>
    </dgm:pt>
    <dgm:pt modelId="{7CD3D63B-401B-417A-ACD8-E7D407AF63AB}" type="pres">
      <dgm:prSet presAssocID="{E145101D-C5BD-46A1-9A7A-386D4FAC12AB}" presName="negativeSpace" presStyleCnt="0"/>
      <dgm:spPr/>
    </dgm:pt>
    <dgm:pt modelId="{53EF88B6-363A-448E-A3C5-D1985A33658E}" type="pres">
      <dgm:prSet presAssocID="{E145101D-C5BD-46A1-9A7A-386D4FAC12AB}" presName="childText" presStyleLbl="conFgAcc1" presStyleIdx="1" presStyleCnt="3">
        <dgm:presLayoutVars>
          <dgm:bulletEnabled val="1"/>
        </dgm:presLayoutVars>
      </dgm:prSet>
      <dgm:spPr/>
    </dgm:pt>
    <dgm:pt modelId="{DEC62E81-C0B4-44EB-AB9E-A7AFCFCE3365}" type="pres">
      <dgm:prSet presAssocID="{7B2EE071-0859-4AB8-BB9B-B1E9283B8FEB}" presName="spaceBetweenRectangles" presStyleCnt="0"/>
      <dgm:spPr/>
    </dgm:pt>
    <dgm:pt modelId="{16884EEB-1E27-46BE-A97B-FA373F6C6F11}" type="pres">
      <dgm:prSet presAssocID="{D88A1E93-118E-436F-BBA5-B94E977C2A4D}" presName="parentLin" presStyleCnt="0"/>
      <dgm:spPr/>
    </dgm:pt>
    <dgm:pt modelId="{3B772E87-6174-4433-9D98-AA76B0DF2DDC}" type="pres">
      <dgm:prSet presAssocID="{D88A1E93-118E-436F-BBA5-B94E977C2A4D}" presName="parentLeftMargin" presStyleLbl="node1" presStyleIdx="1" presStyleCnt="3"/>
      <dgm:spPr/>
      <dgm:t>
        <a:bodyPr/>
        <a:lstStyle/>
        <a:p>
          <a:endParaRPr lang="ru-RU"/>
        </a:p>
      </dgm:t>
    </dgm:pt>
    <dgm:pt modelId="{9CA20077-1C0B-43CB-A094-780685753025}" type="pres">
      <dgm:prSet presAssocID="{D88A1E93-118E-436F-BBA5-B94E977C2A4D}" presName="parentText" presStyleLbl="node1" presStyleIdx="2" presStyleCnt="3">
        <dgm:presLayoutVars>
          <dgm:chMax val="0"/>
          <dgm:bulletEnabled val="1"/>
        </dgm:presLayoutVars>
      </dgm:prSet>
      <dgm:spPr/>
      <dgm:t>
        <a:bodyPr/>
        <a:lstStyle/>
        <a:p>
          <a:endParaRPr lang="ru-RU"/>
        </a:p>
      </dgm:t>
    </dgm:pt>
    <dgm:pt modelId="{ADE731B0-A3BC-48A5-BD9C-5A76D9F04591}" type="pres">
      <dgm:prSet presAssocID="{D88A1E93-118E-436F-BBA5-B94E977C2A4D}" presName="negativeSpace" presStyleCnt="0"/>
      <dgm:spPr/>
    </dgm:pt>
    <dgm:pt modelId="{6BCEC651-5227-4A04-93DB-C6BAF1201586}" type="pres">
      <dgm:prSet presAssocID="{D88A1E93-118E-436F-BBA5-B94E977C2A4D}" presName="childText" presStyleLbl="conFgAcc1" presStyleIdx="2" presStyleCnt="3">
        <dgm:presLayoutVars>
          <dgm:bulletEnabled val="1"/>
        </dgm:presLayoutVars>
      </dgm:prSet>
      <dgm:spPr/>
    </dgm:pt>
  </dgm:ptLst>
  <dgm:cxnLst>
    <dgm:cxn modelId="{A4C8C2D1-EF52-4274-9A45-F39EDB5B2641}" type="presOf" srcId="{E145101D-C5BD-46A1-9A7A-386D4FAC12AB}" destId="{C90E4988-50D7-4C53-B835-E21774D07180}" srcOrd="0" destOrd="0" presId="urn:microsoft.com/office/officeart/2005/8/layout/list1"/>
    <dgm:cxn modelId="{2D9EEA5C-DE43-40B3-A7DE-CBDAA69426EA}" type="presOf" srcId="{A716B1B1-3D9E-44F2-AE0F-42309453C843}" destId="{CD7F8FE9-5716-4DB3-8DCF-8089E7654981}" srcOrd="1" destOrd="0" presId="urn:microsoft.com/office/officeart/2005/8/layout/list1"/>
    <dgm:cxn modelId="{B11AA300-A8CE-4500-BE1B-D05F155C8855}" type="presOf" srcId="{E145101D-C5BD-46A1-9A7A-386D4FAC12AB}" destId="{CC2344C6-C936-4205-846D-279856006568}" srcOrd="1" destOrd="0" presId="urn:microsoft.com/office/officeart/2005/8/layout/list1"/>
    <dgm:cxn modelId="{F84FDED6-2BDF-4C0B-B15D-E3EFAAC811A5}" srcId="{7A8946B4-50A3-46A2-A19A-8C604A5B1CC0}" destId="{E145101D-C5BD-46A1-9A7A-386D4FAC12AB}" srcOrd="1" destOrd="0" parTransId="{3734E942-32C3-4AB9-BD23-6E783FE4292F}" sibTransId="{7B2EE071-0859-4AB8-BB9B-B1E9283B8FEB}"/>
    <dgm:cxn modelId="{6F4D2F2A-30A0-482D-B4A4-AE88E248AF0D}" type="presOf" srcId="{D88A1E93-118E-436F-BBA5-B94E977C2A4D}" destId="{9CA20077-1C0B-43CB-A094-780685753025}" srcOrd="1" destOrd="0" presId="urn:microsoft.com/office/officeart/2005/8/layout/list1"/>
    <dgm:cxn modelId="{8C2C026B-5BD8-49E2-A9B6-B14161BD02CF}" type="presOf" srcId="{A716B1B1-3D9E-44F2-AE0F-42309453C843}" destId="{10E5D964-17B2-48BC-86C7-E005FB7ED7D4}" srcOrd="0" destOrd="0" presId="urn:microsoft.com/office/officeart/2005/8/layout/list1"/>
    <dgm:cxn modelId="{123F1517-DA98-46D2-AD5D-6CA5E0DEC858}" srcId="{7A8946B4-50A3-46A2-A19A-8C604A5B1CC0}" destId="{A716B1B1-3D9E-44F2-AE0F-42309453C843}" srcOrd="0" destOrd="0" parTransId="{214429AF-B9A1-4392-AAFC-8A2379B9676F}" sibTransId="{3BCD45BE-0740-41F1-AD88-F934C5E7443A}"/>
    <dgm:cxn modelId="{C8C83A15-41E2-488D-B6F4-A4DCDAE9983A}" srcId="{7A8946B4-50A3-46A2-A19A-8C604A5B1CC0}" destId="{D88A1E93-118E-436F-BBA5-B94E977C2A4D}" srcOrd="2" destOrd="0" parTransId="{855CFB0D-5745-4D42-AFBB-03BEAD379E3A}" sibTransId="{0A4BD076-0BBB-49BB-92FC-3FAA840F166F}"/>
    <dgm:cxn modelId="{55D4A142-6188-423B-985E-DB9DD96C1D81}" type="presOf" srcId="{7A8946B4-50A3-46A2-A19A-8C604A5B1CC0}" destId="{9931C340-B519-47C4-A3E4-60E471488F1E}" srcOrd="0" destOrd="0" presId="urn:microsoft.com/office/officeart/2005/8/layout/list1"/>
    <dgm:cxn modelId="{D0E49C48-2022-4522-8349-65001AC66349}" type="presOf" srcId="{D88A1E93-118E-436F-BBA5-B94E977C2A4D}" destId="{3B772E87-6174-4433-9D98-AA76B0DF2DDC}" srcOrd="0" destOrd="0" presId="urn:microsoft.com/office/officeart/2005/8/layout/list1"/>
    <dgm:cxn modelId="{99AC693F-3C3F-40C9-ABB2-B15FBF61246E}" type="presParOf" srcId="{9931C340-B519-47C4-A3E4-60E471488F1E}" destId="{45C9C162-6349-431A-A88E-E5E838C4F9A2}" srcOrd="0" destOrd="0" presId="urn:microsoft.com/office/officeart/2005/8/layout/list1"/>
    <dgm:cxn modelId="{742E2FEB-DD36-47A7-8D64-2BF169D568A5}" type="presParOf" srcId="{45C9C162-6349-431A-A88E-E5E838C4F9A2}" destId="{10E5D964-17B2-48BC-86C7-E005FB7ED7D4}" srcOrd="0" destOrd="0" presId="urn:microsoft.com/office/officeart/2005/8/layout/list1"/>
    <dgm:cxn modelId="{BC0587AC-CD2F-4C5B-B048-EB0C022BA8E7}" type="presParOf" srcId="{45C9C162-6349-431A-A88E-E5E838C4F9A2}" destId="{CD7F8FE9-5716-4DB3-8DCF-8089E7654981}" srcOrd="1" destOrd="0" presId="urn:microsoft.com/office/officeart/2005/8/layout/list1"/>
    <dgm:cxn modelId="{D08B6EEE-AF13-4F3D-BCC2-7AADAC010118}" type="presParOf" srcId="{9931C340-B519-47C4-A3E4-60E471488F1E}" destId="{0CE3A93E-7712-4D45-8BCA-13740F1B75F8}" srcOrd="1" destOrd="0" presId="urn:microsoft.com/office/officeart/2005/8/layout/list1"/>
    <dgm:cxn modelId="{1471BEC0-A127-4510-860C-5D35F1BECC08}" type="presParOf" srcId="{9931C340-B519-47C4-A3E4-60E471488F1E}" destId="{E4D6F9DD-4A9E-45B2-9555-BF95AC9266C4}" srcOrd="2" destOrd="0" presId="urn:microsoft.com/office/officeart/2005/8/layout/list1"/>
    <dgm:cxn modelId="{A0BFB269-653A-4B2E-A485-EF82070B8C30}" type="presParOf" srcId="{9931C340-B519-47C4-A3E4-60E471488F1E}" destId="{A1FB0799-C788-4388-B827-A54CF83107C9}" srcOrd="3" destOrd="0" presId="urn:microsoft.com/office/officeart/2005/8/layout/list1"/>
    <dgm:cxn modelId="{A1E680A2-C227-4CAE-A011-B76237A1C37F}" type="presParOf" srcId="{9931C340-B519-47C4-A3E4-60E471488F1E}" destId="{B764D24F-B815-41C5-ADDF-ED166721FF6E}" srcOrd="4" destOrd="0" presId="urn:microsoft.com/office/officeart/2005/8/layout/list1"/>
    <dgm:cxn modelId="{301FAB18-8148-4063-BE2A-5BB2733EFF97}" type="presParOf" srcId="{B764D24F-B815-41C5-ADDF-ED166721FF6E}" destId="{C90E4988-50D7-4C53-B835-E21774D07180}" srcOrd="0" destOrd="0" presId="urn:microsoft.com/office/officeart/2005/8/layout/list1"/>
    <dgm:cxn modelId="{7BEFB0D8-D5AE-497F-8B50-5E85CA4002D6}" type="presParOf" srcId="{B764D24F-B815-41C5-ADDF-ED166721FF6E}" destId="{CC2344C6-C936-4205-846D-279856006568}" srcOrd="1" destOrd="0" presId="urn:microsoft.com/office/officeart/2005/8/layout/list1"/>
    <dgm:cxn modelId="{CBE657A6-EF8B-4D6A-B2DC-95D52970470D}" type="presParOf" srcId="{9931C340-B519-47C4-A3E4-60E471488F1E}" destId="{7CD3D63B-401B-417A-ACD8-E7D407AF63AB}" srcOrd="5" destOrd="0" presId="urn:microsoft.com/office/officeart/2005/8/layout/list1"/>
    <dgm:cxn modelId="{6A61BF34-A72F-4D81-87F0-1BE9C3E1E3E6}" type="presParOf" srcId="{9931C340-B519-47C4-A3E4-60E471488F1E}" destId="{53EF88B6-363A-448E-A3C5-D1985A33658E}" srcOrd="6" destOrd="0" presId="urn:microsoft.com/office/officeart/2005/8/layout/list1"/>
    <dgm:cxn modelId="{6B7AE5CC-0BE0-4A84-A4DB-444F54D61B6F}" type="presParOf" srcId="{9931C340-B519-47C4-A3E4-60E471488F1E}" destId="{DEC62E81-C0B4-44EB-AB9E-A7AFCFCE3365}" srcOrd="7" destOrd="0" presId="urn:microsoft.com/office/officeart/2005/8/layout/list1"/>
    <dgm:cxn modelId="{A66810A0-3211-423D-9A8A-F40366BD1E8C}" type="presParOf" srcId="{9931C340-B519-47C4-A3E4-60E471488F1E}" destId="{16884EEB-1E27-46BE-A97B-FA373F6C6F11}" srcOrd="8" destOrd="0" presId="urn:microsoft.com/office/officeart/2005/8/layout/list1"/>
    <dgm:cxn modelId="{DBD8EC54-891E-4153-9285-74CC2D86EDA3}" type="presParOf" srcId="{16884EEB-1E27-46BE-A97B-FA373F6C6F11}" destId="{3B772E87-6174-4433-9D98-AA76B0DF2DDC}" srcOrd="0" destOrd="0" presId="urn:microsoft.com/office/officeart/2005/8/layout/list1"/>
    <dgm:cxn modelId="{719339AD-328D-4118-82AA-6BB2A7D6F97C}" type="presParOf" srcId="{16884EEB-1E27-46BE-A97B-FA373F6C6F11}" destId="{9CA20077-1C0B-43CB-A094-780685753025}" srcOrd="1" destOrd="0" presId="urn:microsoft.com/office/officeart/2005/8/layout/list1"/>
    <dgm:cxn modelId="{8A072A3F-548E-4268-B286-95378F3CEDC3}" type="presParOf" srcId="{9931C340-B519-47C4-A3E4-60E471488F1E}" destId="{ADE731B0-A3BC-48A5-BD9C-5A76D9F04591}" srcOrd="9" destOrd="0" presId="urn:microsoft.com/office/officeart/2005/8/layout/list1"/>
    <dgm:cxn modelId="{3204D5F3-DE9B-4C27-B90E-FDEE7196ED1E}" type="presParOf" srcId="{9931C340-B519-47C4-A3E4-60E471488F1E}" destId="{6BCEC651-5227-4A04-93DB-C6BAF1201586}"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27BAB75-A2FF-4A6F-800A-48D59CDD288A}" type="doc">
      <dgm:prSet loTypeId="urn:microsoft.com/office/officeart/2005/8/layout/pyramid2" loCatId="list" qsTypeId="urn:microsoft.com/office/officeart/2005/8/quickstyle/simple1" qsCatId="simple" csTypeId="urn:microsoft.com/office/officeart/2005/8/colors/accent0_1" csCatId="mainScheme" phldr="1"/>
      <dgm:spPr/>
    </dgm:pt>
    <dgm:pt modelId="{28B1B47B-61C8-48E2-B2DF-55658F7CB67B}">
      <dgm:prSet phldrT="[Текст]"/>
      <dgm:spPr/>
      <dgm:t>
        <a:bodyPr/>
        <a:lstStyle/>
        <a:p>
          <a:r>
            <a:rPr lang="ba-RU" dirty="0" smtClean="0"/>
            <a:t>Али Карнай</a:t>
          </a:r>
          <a:endParaRPr lang="ru-RU" dirty="0"/>
        </a:p>
      </dgm:t>
    </dgm:pt>
    <dgm:pt modelId="{B2D6AAC1-8765-40B2-A20F-595C43C33142}" type="parTrans" cxnId="{E9F9A014-6B11-4381-A1D4-2643F59D46E6}">
      <dgm:prSet/>
      <dgm:spPr/>
      <dgm:t>
        <a:bodyPr/>
        <a:lstStyle/>
        <a:p>
          <a:endParaRPr lang="ru-RU"/>
        </a:p>
      </dgm:t>
    </dgm:pt>
    <dgm:pt modelId="{DB8B22E9-7841-456B-BA98-8C3FA7AB0258}" type="sibTrans" cxnId="{E9F9A014-6B11-4381-A1D4-2643F59D46E6}">
      <dgm:prSet/>
      <dgm:spPr/>
      <dgm:t>
        <a:bodyPr/>
        <a:lstStyle/>
        <a:p>
          <a:endParaRPr lang="ru-RU"/>
        </a:p>
      </dgm:t>
    </dgm:pt>
    <dgm:pt modelId="{C6926F15-D693-4C70-AE87-E690D49FD4BE}">
      <dgm:prSet phldrT="[Текст]"/>
      <dgm:spPr/>
      <dgm:t>
        <a:bodyPr/>
        <a:lstStyle/>
        <a:p>
          <a:r>
            <a:rPr lang="ba-RU" dirty="0" smtClean="0"/>
            <a:t>Ҡадир Даян</a:t>
          </a:r>
          <a:endParaRPr lang="ru-RU" dirty="0"/>
        </a:p>
      </dgm:t>
    </dgm:pt>
    <dgm:pt modelId="{3F163831-91A0-4A3E-BA95-631D87698AA7}" type="parTrans" cxnId="{9025A289-DB98-444F-8D5E-2D82D478C419}">
      <dgm:prSet/>
      <dgm:spPr/>
      <dgm:t>
        <a:bodyPr/>
        <a:lstStyle/>
        <a:p>
          <a:endParaRPr lang="ru-RU"/>
        </a:p>
      </dgm:t>
    </dgm:pt>
    <dgm:pt modelId="{D8FFE745-BD59-427D-B370-87A08A7A8D2B}" type="sibTrans" cxnId="{9025A289-DB98-444F-8D5E-2D82D478C419}">
      <dgm:prSet/>
      <dgm:spPr/>
      <dgm:t>
        <a:bodyPr/>
        <a:lstStyle/>
        <a:p>
          <a:endParaRPr lang="ru-RU"/>
        </a:p>
      </dgm:t>
    </dgm:pt>
    <dgm:pt modelId="{F90878F1-F29C-48CF-B9FC-8AF77D4D9857}">
      <dgm:prSet phldrT="[Текст]"/>
      <dgm:spPr/>
      <dgm:t>
        <a:bodyPr/>
        <a:lstStyle/>
        <a:p>
          <a:r>
            <a:rPr lang="ba-RU" dirty="0" smtClean="0"/>
            <a:t>Муса Ғәли</a:t>
          </a:r>
          <a:endParaRPr lang="ru-RU" dirty="0"/>
        </a:p>
      </dgm:t>
    </dgm:pt>
    <dgm:pt modelId="{B014A617-1596-4ACC-8ACA-B2EEF3E02B17}" type="parTrans" cxnId="{210448A1-8650-415D-9236-A6883D8B0256}">
      <dgm:prSet/>
      <dgm:spPr/>
      <dgm:t>
        <a:bodyPr/>
        <a:lstStyle/>
        <a:p>
          <a:endParaRPr lang="ru-RU"/>
        </a:p>
      </dgm:t>
    </dgm:pt>
    <dgm:pt modelId="{4C7640FE-91E0-4F46-A696-1E555C6AEE4F}" type="sibTrans" cxnId="{210448A1-8650-415D-9236-A6883D8B0256}">
      <dgm:prSet/>
      <dgm:spPr/>
      <dgm:t>
        <a:bodyPr/>
        <a:lstStyle/>
        <a:p>
          <a:endParaRPr lang="ru-RU"/>
        </a:p>
      </dgm:t>
    </dgm:pt>
    <dgm:pt modelId="{65C758A2-6E5C-4388-8844-E35443B5072F}" type="pres">
      <dgm:prSet presAssocID="{E27BAB75-A2FF-4A6F-800A-48D59CDD288A}" presName="compositeShape" presStyleCnt="0">
        <dgm:presLayoutVars>
          <dgm:dir/>
          <dgm:resizeHandles/>
        </dgm:presLayoutVars>
      </dgm:prSet>
      <dgm:spPr/>
    </dgm:pt>
    <dgm:pt modelId="{125ABA90-2BDE-4231-98A9-E7BF1F2E0AD5}" type="pres">
      <dgm:prSet presAssocID="{E27BAB75-A2FF-4A6F-800A-48D59CDD288A}" presName="pyramid" presStyleLbl="node1" presStyleIdx="0" presStyleCnt="1"/>
      <dgm:spPr/>
    </dgm:pt>
    <dgm:pt modelId="{A4F1A405-2C4D-4AAE-B90A-7B7E0699ED54}" type="pres">
      <dgm:prSet presAssocID="{E27BAB75-A2FF-4A6F-800A-48D59CDD288A}" presName="theList" presStyleCnt="0"/>
      <dgm:spPr/>
    </dgm:pt>
    <dgm:pt modelId="{E611310D-23F9-4B53-BC56-CA0DE7F0B25A}" type="pres">
      <dgm:prSet presAssocID="{28B1B47B-61C8-48E2-B2DF-55658F7CB67B}" presName="aNode" presStyleLbl="fgAcc1" presStyleIdx="0" presStyleCnt="3">
        <dgm:presLayoutVars>
          <dgm:bulletEnabled val="1"/>
        </dgm:presLayoutVars>
      </dgm:prSet>
      <dgm:spPr/>
      <dgm:t>
        <a:bodyPr/>
        <a:lstStyle/>
        <a:p>
          <a:endParaRPr lang="ru-RU"/>
        </a:p>
      </dgm:t>
    </dgm:pt>
    <dgm:pt modelId="{74A6BCDB-EA16-4942-B855-00337855654C}" type="pres">
      <dgm:prSet presAssocID="{28B1B47B-61C8-48E2-B2DF-55658F7CB67B}" presName="aSpace" presStyleCnt="0"/>
      <dgm:spPr/>
    </dgm:pt>
    <dgm:pt modelId="{C2AB8A73-A82E-4A48-80F2-8609AB548763}" type="pres">
      <dgm:prSet presAssocID="{C6926F15-D693-4C70-AE87-E690D49FD4BE}" presName="aNode" presStyleLbl="fgAcc1" presStyleIdx="1" presStyleCnt="3">
        <dgm:presLayoutVars>
          <dgm:bulletEnabled val="1"/>
        </dgm:presLayoutVars>
      </dgm:prSet>
      <dgm:spPr/>
      <dgm:t>
        <a:bodyPr/>
        <a:lstStyle/>
        <a:p>
          <a:endParaRPr lang="ru-RU"/>
        </a:p>
      </dgm:t>
    </dgm:pt>
    <dgm:pt modelId="{68D8567F-D6F0-488F-A7D9-E1B638BE8B3B}" type="pres">
      <dgm:prSet presAssocID="{C6926F15-D693-4C70-AE87-E690D49FD4BE}" presName="aSpace" presStyleCnt="0"/>
      <dgm:spPr/>
    </dgm:pt>
    <dgm:pt modelId="{04AA33B0-472D-47AB-A678-B30BCC7EC1DD}" type="pres">
      <dgm:prSet presAssocID="{F90878F1-F29C-48CF-B9FC-8AF77D4D9857}" presName="aNode" presStyleLbl="fgAcc1" presStyleIdx="2" presStyleCnt="3">
        <dgm:presLayoutVars>
          <dgm:bulletEnabled val="1"/>
        </dgm:presLayoutVars>
      </dgm:prSet>
      <dgm:spPr/>
      <dgm:t>
        <a:bodyPr/>
        <a:lstStyle/>
        <a:p>
          <a:endParaRPr lang="ru-RU"/>
        </a:p>
      </dgm:t>
    </dgm:pt>
    <dgm:pt modelId="{084F244A-C162-4406-B818-1D943609B44B}" type="pres">
      <dgm:prSet presAssocID="{F90878F1-F29C-48CF-B9FC-8AF77D4D9857}" presName="aSpace" presStyleCnt="0"/>
      <dgm:spPr/>
    </dgm:pt>
  </dgm:ptLst>
  <dgm:cxnLst>
    <dgm:cxn modelId="{1C375FEE-B792-471D-A342-F592296A0D36}" type="presOf" srcId="{C6926F15-D693-4C70-AE87-E690D49FD4BE}" destId="{C2AB8A73-A82E-4A48-80F2-8609AB548763}" srcOrd="0" destOrd="0" presId="urn:microsoft.com/office/officeart/2005/8/layout/pyramid2"/>
    <dgm:cxn modelId="{F087DC70-39E9-4F4E-BB70-BE030619C174}" type="presOf" srcId="{E27BAB75-A2FF-4A6F-800A-48D59CDD288A}" destId="{65C758A2-6E5C-4388-8844-E35443B5072F}" srcOrd="0" destOrd="0" presId="urn:microsoft.com/office/officeart/2005/8/layout/pyramid2"/>
    <dgm:cxn modelId="{10785143-CBFB-4A22-B1D5-81D2841DBB59}" type="presOf" srcId="{F90878F1-F29C-48CF-B9FC-8AF77D4D9857}" destId="{04AA33B0-472D-47AB-A678-B30BCC7EC1DD}" srcOrd="0" destOrd="0" presId="urn:microsoft.com/office/officeart/2005/8/layout/pyramid2"/>
    <dgm:cxn modelId="{9025A289-DB98-444F-8D5E-2D82D478C419}" srcId="{E27BAB75-A2FF-4A6F-800A-48D59CDD288A}" destId="{C6926F15-D693-4C70-AE87-E690D49FD4BE}" srcOrd="1" destOrd="0" parTransId="{3F163831-91A0-4A3E-BA95-631D87698AA7}" sibTransId="{D8FFE745-BD59-427D-B370-87A08A7A8D2B}"/>
    <dgm:cxn modelId="{210448A1-8650-415D-9236-A6883D8B0256}" srcId="{E27BAB75-A2FF-4A6F-800A-48D59CDD288A}" destId="{F90878F1-F29C-48CF-B9FC-8AF77D4D9857}" srcOrd="2" destOrd="0" parTransId="{B014A617-1596-4ACC-8ACA-B2EEF3E02B17}" sibTransId="{4C7640FE-91E0-4F46-A696-1E555C6AEE4F}"/>
    <dgm:cxn modelId="{E9F9A014-6B11-4381-A1D4-2643F59D46E6}" srcId="{E27BAB75-A2FF-4A6F-800A-48D59CDD288A}" destId="{28B1B47B-61C8-48E2-B2DF-55658F7CB67B}" srcOrd="0" destOrd="0" parTransId="{B2D6AAC1-8765-40B2-A20F-595C43C33142}" sibTransId="{DB8B22E9-7841-456B-BA98-8C3FA7AB0258}"/>
    <dgm:cxn modelId="{532C7021-C22A-4069-948B-D2DD823DACFF}" type="presOf" srcId="{28B1B47B-61C8-48E2-B2DF-55658F7CB67B}" destId="{E611310D-23F9-4B53-BC56-CA0DE7F0B25A}" srcOrd="0" destOrd="0" presId="urn:microsoft.com/office/officeart/2005/8/layout/pyramid2"/>
    <dgm:cxn modelId="{62E18BF3-0713-431D-93C7-9FCB7059D999}" type="presParOf" srcId="{65C758A2-6E5C-4388-8844-E35443B5072F}" destId="{125ABA90-2BDE-4231-98A9-E7BF1F2E0AD5}" srcOrd="0" destOrd="0" presId="urn:microsoft.com/office/officeart/2005/8/layout/pyramid2"/>
    <dgm:cxn modelId="{95D890C8-6E26-4625-91A8-FDA30292EEFF}" type="presParOf" srcId="{65C758A2-6E5C-4388-8844-E35443B5072F}" destId="{A4F1A405-2C4D-4AAE-B90A-7B7E0699ED54}" srcOrd="1" destOrd="0" presId="urn:microsoft.com/office/officeart/2005/8/layout/pyramid2"/>
    <dgm:cxn modelId="{2888224C-2677-4CE1-A2D1-BC82904ECAE3}" type="presParOf" srcId="{A4F1A405-2C4D-4AAE-B90A-7B7E0699ED54}" destId="{E611310D-23F9-4B53-BC56-CA0DE7F0B25A}" srcOrd="0" destOrd="0" presId="urn:microsoft.com/office/officeart/2005/8/layout/pyramid2"/>
    <dgm:cxn modelId="{C83908A5-5227-4167-A568-B931CDD70971}" type="presParOf" srcId="{A4F1A405-2C4D-4AAE-B90A-7B7E0699ED54}" destId="{74A6BCDB-EA16-4942-B855-00337855654C}" srcOrd="1" destOrd="0" presId="urn:microsoft.com/office/officeart/2005/8/layout/pyramid2"/>
    <dgm:cxn modelId="{102B3101-1458-453F-A749-ED8EE38AF42E}" type="presParOf" srcId="{A4F1A405-2C4D-4AAE-B90A-7B7E0699ED54}" destId="{C2AB8A73-A82E-4A48-80F2-8609AB548763}" srcOrd="2" destOrd="0" presId="urn:microsoft.com/office/officeart/2005/8/layout/pyramid2"/>
    <dgm:cxn modelId="{F90D0FEE-FCCE-4C7C-AD98-8BBB7C7A94FF}" type="presParOf" srcId="{A4F1A405-2C4D-4AAE-B90A-7B7E0699ED54}" destId="{68D8567F-D6F0-488F-A7D9-E1B638BE8B3B}" srcOrd="3" destOrd="0" presId="urn:microsoft.com/office/officeart/2005/8/layout/pyramid2"/>
    <dgm:cxn modelId="{695C586B-FD4D-4E2F-93C4-FD8557416F71}" type="presParOf" srcId="{A4F1A405-2C4D-4AAE-B90A-7B7E0699ED54}" destId="{04AA33B0-472D-47AB-A678-B30BCC7EC1DD}" srcOrd="4" destOrd="0" presId="urn:microsoft.com/office/officeart/2005/8/layout/pyramid2"/>
    <dgm:cxn modelId="{7722D872-94D7-4681-BE09-3A1295C7509D}" type="presParOf" srcId="{A4F1A405-2C4D-4AAE-B90A-7B7E0699ED54}" destId="{084F244A-C162-4406-B818-1D943609B44B}"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B273A7A-3CBE-4FA0-932E-83EBB2B3BF28}" type="doc">
      <dgm:prSet loTypeId="urn:microsoft.com/office/officeart/2005/8/layout/hProcess9" loCatId="process" qsTypeId="urn:microsoft.com/office/officeart/2005/8/quickstyle/simple1" qsCatId="simple" csTypeId="urn:microsoft.com/office/officeart/2005/8/colors/colorful2" csCatId="colorful" phldr="1"/>
      <dgm:spPr/>
    </dgm:pt>
    <dgm:pt modelId="{17660C90-B27C-4477-AFF5-EA07A098DF92}">
      <dgm:prSet phldrT="[Текст]"/>
      <dgm:spPr/>
      <dgm:t>
        <a:bodyPr/>
        <a:lstStyle/>
        <a:p>
          <a:r>
            <a:rPr lang="ba-RU" dirty="0" smtClean="0"/>
            <a:t>Файыҡ Мөхәмәтйәнов</a:t>
          </a:r>
          <a:endParaRPr lang="ru-RU" dirty="0"/>
        </a:p>
      </dgm:t>
    </dgm:pt>
    <dgm:pt modelId="{0939237A-AB24-4024-A6E6-C51D1AD7B6BE}" type="parTrans" cxnId="{E8FC4775-D499-4970-9A12-B67FAFE23945}">
      <dgm:prSet/>
      <dgm:spPr/>
      <dgm:t>
        <a:bodyPr/>
        <a:lstStyle/>
        <a:p>
          <a:endParaRPr lang="ru-RU"/>
        </a:p>
      </dgm:t>
    </dgm:pt>
    <dgm:pt modelId="{1534569E-742B-4196-965C-9C599F5A8051}" type="sibTrans" cxnId="{E8FC4775-D499-4970-9A12-B67FAFE23945}">
      <dgm:prSet/>
      <dgm:spPr/>
      <dgm:t>
        <a:bodyPr/>
        <a:lstStyle/>
        <a:p>
          <a:endParaRPr lang="ru-RU"/>
        </a:p>
      </dgm:t>
    </dgm:pt>
    <dgm:pt modelId="{638E22E2-3E97-4639-93EC-1951A0B49AF8}">
      <dgm:prSet phldrT="[Текст]"/>
      <dgm:spPr/>
      <dgm:t>
        <a:bodyPr/>
        <a:lstStyle/>
        <a:p>
          <a:r>
            <a:rPr lang="ba-RU" dirty="0" smtClean="0"/>
            <a:t>Шакир Янбаев</a:t>
          </a:r>
          <a:endParaRPr lang="ru-RU" dirty="0"/>
        </a:p>
      </dgm:t>
    </dgm:pt>
    <dgm:pt modelId="{D243C6BD-2039-40FF-94C2-56FD08BB9477}" type="parTrans" cxnId="{1FBA326F-6889-4B1E-ACD9-AA79EBB6F322}">
      <dgm:prSet/>
      <dgm:spPr/>
      <dgm:t>
        <a:bodyPr/>
        <a:lstStyle/>
        <a:p>
          <a:endParaRPr lang="ru-RU"/>
        </a:p>
      </dgm:t>
    </dgm:pt>
    <dgm:pt modelId="{D65E878A-B1D0-46C7-9FC4-736DE0AC77C9}" type="sibTrans" cxnId="{1FBA326F-6889-4B1E-ACD9-AA79EBB6F322}">
      <dgm:prSet/>
      <dgm:spPr/>
      <dgm:t>
        <a:bodyPr/>
        <a:lstStyle/>
        <a:p>
          <a:endParaRPr lang="ru-RU"/>
        </a:p>
      </dgm:t>
    </dgm:pt>
    <dgm:pt modelId="{6BD3D2B7-616A-410A-9C0D-C2A23868CFA4}">
      <dgm:prSet phldrT="[Текст]"/>
      <dgm:spPr/>
      <dgm:t>
        <a:bodyPr/>
        <a:lstStyle/>
        <a:p>
          <a:r>
            <a:rPr lang="ba-RU" dirty="0" smtClean="0"/>
            <a:t>Суфиян Поварисов</a:t>
          </a:r>
          <a:endParaRPr lang="ru-RU" dirty="0"/>
        </a:p>
      </dgm:t>
    </dgm:pt>
    <dgm:pt modelId="{63F68787-9892-4893-8653-33A2E75C7D60}" type="parTrans" cxnId="{9E1927DF-8729-46A4-B1A1-19ACF871F765}">
      <dgm:prSet/>
      <dgm:spPr/>
      <dgm:t>
        <a:bodyPr/>
        <a:lstStyle/>
        <a:p>
          <a:endParaRPr lang="ru-RU"/>
        </a:p>
      </dgm:t>
    </dgm:pt>
    <dgm:pt modelId="{56F8B74C-6869-4709-87D5-301EF326E8DA}" type="sibTrans" cxnId="{9E1927DF-8729-46A4-B1A1-19ACF871F765}">
      <dgm:prSet/>
      <dgm:spPr/>
      <dgm:t>
        <a:bodyPr/>
        <a:lstStyle/>
        <a:p>
          <a:endParaRPr lang="ru-RU"/>
        </a:p>
      </dgm:t>
    </dgm:pt>
    <dgm:pt modelId="{62B2C73F-50B3-493C-BD9D-FB4761E93E45}" type="pres">
      <dgm:prSet presAssocID="{BB273A7A-3CBE-4FA0-932E-83EBB2B3BF28}" presName="CompostProcess" presStyleCnt="0">
        <dgm:presLayoutVars>
          <dgm:dir/>
          <dgm:resizeHandles val="exact"/>
        </dgm:presLayoutVars>
      </dgm:prSet>
      <dgm:spPr/>
    </dgm:pt>
    <dgm:pt modelId="{3503938A-9C76-4FC0-AE6F-54660BFF562A}" type="pres">
      <dgm:prSet presAssocID="{BB273A7A-3CBE-4FA0-932E-83EBB2B3BF28}" presName="arrow" presStyleLbl="bgShp" presStyleIdx="0" presStyleCnt="1" custLinFactNeighborX="-1418" custLinFactNeighborY="16335"/>
      <dgm:spPr/>
    </dgm:pt>
    <dgm:pt modelId="{41CACB75-F880-4114-94EC-EDA021B478A1}" type="pres">
      <dgm:prSet presAssocID="{BB273A7A-3CBE-4FA0-932E-83EBB2B3BF28}" presName="linearProcess" presStyleCnt="0"/>
      <dgm:spPr/>
    </dgm:pt>
    <dgm:pt modelId="{84FE228C-2BE5-49BD-9603-BEC218DC3CDE}" type="pres">
      <dgm:prSet presAssocID="{17660C90-B27C-4477-AFF5-EA07A098DF92}" presName="textNode" presStyleLbl="node1" presStyleIdx="0" presStyleCnt="3" custScaleY="166453">
        <dgm:presLayoutVars>
          <dgm:bulletEnabled val="1"/>
        </dgm:presLayoutVars>
      </dgm:prSet>
      <dgm:spPr/>
      <dgm:t>
        <a:bodyPr/>
        <a:lstStyle/>
        <a:p>
          <a:endParaRPr lang="ru-RU"/>
        </a:p>
      </dgm:t>
    </dgm:pt>
    <dgm:pt modelId="{1C0732D6-EB37-4FA4-A61C-5C3477E69C47}" type="pres">
      <dgm:prSet presAssocID="{1534569E-742B-4196-965C-9C599F5A8051}" presName="sibTrans" presStyleCnt="0"/>
      <dgm:spPr/>
    </dgm:pt>
    <dgm:pt modelId="{B2B577A9-BD5B-4E81-835F-3271F041A17E}" type="pres">
      <dgm:prSet presAssocID="{638E22E2-3E97-4639-93EC-1951A0B49AF8}" presName="textNode" presStyleLbl="node1" presStyleIdx="1" presStyleCnt="3" custScaleY="169396">
        <dgm:presLayoutVars>
          <dgm:bulletEnabled val="1"/>
        </dgm:presLayoutVars>
      </dgm:prSet>
      <dgm:spPr/>
      <dgm:t>
        <a:bodyPr/>
        <a:lstStyle/>
        <a:p>
          <a:endParaRPr lang="ru-RU"/>
        </a:p>
      </dgm:t>
    </dgm:pt>
    <dgm:pt modelId="{E7D8018B-BEF8-4E87-BA7D-D461999E8CEE}" type="pres">
      <dgm:prSet presAssocID="{D65E878A-B1D0-46C7-9FC4-736DE0AC77C9}" presName="sibTrans" presStyleCnt="0"/>
      <dgm:spPr/>
    </dgm:pt>
    <dgm:pt modelId="{E266C4A4-3050-4E2F-BAEB-BA2B03B8A77F}" type="pres">
      <dgm:prSet presAssocID="{6BD3D2B7-616A-410A-9C0D-C2A23868CFA4}" presName="textNode" presStyleLbl="node1" presStyleIdx="2" presStyleCnt="3" custScaleY="180604" custLinFactNeighborX="834" custLinFactNeighborY="5604">
        <dgm:presLayoutVars>
          <dgm:bulletEnabled val="1"/>
        </dgm:presLayoutVars>
      </dgm:prSet>
      <dgm:spPr/>
      <dgm:t>
        <a:bodyPr/>
        <a:lstStyle/>
        <a:p>
          <a:endParaRPr lang="ru-RU"/>
        </a:p>
      </dgm:t>
    </dgm:pt>
  </dgm:ptLst>
  <dgm:cxnLst>
    <dgm:cxn modelId="{9E1927DF-8729-46A4-B1A1-19ACF871F765}" srcId="{BB273A7A-3CBE-4FA0-932E-83EBB2B3BF28}" destId="{6BD3D2B7-616A-410A-9C0D-C2A23868CFA4}" srcOrd="2" destOrd="0" parTransId="{63F68787-9892-4893-8653-33A2E75C7D60}" sibTransId="{56F8B74C-6869-4709-87D5-301EF326E8DA}"/>
    <dgm:cxn modelId="{76B9EE1B-5EA6-49BF-A3FE-5CA9CA48764C}" type="presOf" srcId="{17660C90-B27C-4477-AFF5-EA07A098DF92}" destId="{84FE228C-2BE5-49BD-9603-BEC218DC3CDE}" srcOrd="0" destOrd="0" presId="urn:microsoft.com/office/officeart/2005/8/layout/hProcess9"/>
    <dgm:cxn modelId="{E8FC4775-D499-4970-9A12-B67FAFE23945}" srcId="{BB273A7A-3CBE-4FA0-932E-83EBB2B3BF28}" destId="{17660C90-B27C-4477-AFF5-EA07A098DF92}" srcOrd="0" destOrd="0" parTransId="{0939237A-AB24-4024-A6E6-C51D1AD7B6BE}" sibTransId="{1534569E-742B-4196-965C-9C599F5A8051}"/>
    <dgm:cxn modelId="{11BEDFCD-1FF5-4A55-A05A-8B369913DA2E}" type="presOf" srcId="{BB273A7A-3CBE-4FA0-932E-83EBB2B3BF28}" destId="{62B2C73F-50B3-493C-BD9D-FB4761E93E45}" srcOrd="0" destOrd="0" presId="urn:microsoft.com/office/officeart/2005/8/layout/hProcess9"/>
    <dgm:cxn modelId="{2A0FCF4B-BE5A-4047-BEB4-D35CA5DF3F6A}" type="presOf" srcId="{6BD3D2B7-616A-410A-9C0D-C2A23868CFA4}" destId="{E266C4A4-3050-4E2F-BAEB-BA2B03B8A77F}" srcOrd="0" destOrd="0" presId="urn:microsoft.com/office/officeart/2005/8/layout/hProcess9"/>
    <dgm:cxn modelId="{1FBA326F-6889-4B1E-ACD9-AA79EBB6F322}" srcId="{BB273A7A-3CBE-4FA0-932E-83EBB2B3BF28}" destId="{638E22E2-3E97-4639-93EC-1951A0B49AF8}" srcOrd="1" destOrd="0" parTransId="{D243C6BD-2039-40FF-94C2-56FD08BB9477}" sibTransId="{D65E878A-B1D0-46C7-9FC4-736DE0AC77C9}"/>
    <dgm:cxn modelId="{34332A0B-72A9-4926-BC40-8620A05FADFC}" type="presOf" srcId="{638E22E2-3E97-4639-93EC-1951A0B49AF8}" destId="{B2B577A9-BD5B-4E81-835F-3271F041A17E}" srcOrd="0" destOrd="0" presId="urn:microsoft.com/office/officeart/2005/8/layout/hProcess9"/>
    <dgm:cxn modelId="{5F7A2D18-0DD5-4ABF-A0C2-D67D68E89969}" type="presParOf" srcId="{62B2C73F-50B3-493C-BD9D-FB4761E93E45}" destId="{3503938A-9C76-4FC0-AE6F-54660BFF562A}" srcOrd="0" destOrd="0" presId="urn:microsoft.com/office/officeart/2005/8/layout/hProcess9"/>
    <dgm:cxn modelId="{669FC964-D468-4703-8FA9-B88A13263F0B}" type="presParOf" srcId="{62B2C73F-50B3-493C-BD9D-FB4761E93E45}" destId="{41CACB75-F880-4114-94EC-EDA021B478A1}" srcOrd="1" destOrd="0" presId="urn:microsoft.com/office/officeart/2005/8/layout/hProcess9"/>
    <dgm:cxn modelId="{A162F69D-1416-45F2-939E-0F9871E16FD5}" type="presParOf" srcId="{41CACB75-F880-4114-94EC-EDA021B478A1}" destId="{84FE228C-2BE5-49BD-9603-BEC218DC3CDE}" srcOrd="0" destOrd="0" presId="urn:microsoft.com/office/officeart/2005/8/layout/hProcess9"/>
    <dgm:cxn modelId="{86F560B6-B2CE-4FFF-9A45-235CEFC7B160}" type="presParOf" srcId="{41CACB75-F880-4114-94EC-EDA021B478A1}" destId="{1C0732D6-EB37-4FA4-A61C-5C3477E69C47}" srcOrd="1" destOrd="0" presId="urn:microsoft.com/office/officeart/2005/8/layout/hProcess9"/>
    <dgm:cxn modelId="{DE860A6A-B98B-4AAE-8E6D-2B8BA64D76A2}" type="presParOf" srcId="{41CACB75-F880-4114-94EC-EDA021B478A1}" destId="{B2B577A9-BD5B-4E81-835F-3271F041A17E}" srcOrd="2" destOrd="0" presId="urn:microsoft.com/office/officeart/2005/8/layout/hProcess9"/>
    <dgm:cxn modelId="{0A354869-3CC2-4199-B3FB-8DCF16065869}" type="presParOf" srcId="{41CACB75-F880-4114-94EC-EDA021B478A1}" destId="{E7D8018B-BEF8-4E87-BA7D-D461999E8CEE}" srcOrd="3" destOrd="0" presId="urn:microsoft.com/office/officeart/2005/8/layout/hProcess9"/>
    <dgm:cxn modelId="{D27A98E3-CEC7-4AB4-A347-2D479E2A173C}" type="presParOf" srcId="{41CACB75-F880-4114-94EC-EDA021B478A1}" destId="{E266C4A4-3050-4E2F-BAEB-BA2B03B8A77F}"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F646780-CC4F-4F4E-B45A-83B4C3BE3C61}"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ru-RU"/>
        </a:p>
      </dgm:t>
    </dgm:pt>
    <dgm:pt modelId="{E710839A-EB70-4536-AC44-0B0C696072C2}">
      <dgm:prSet phldrT="[Текст]"/>
      <dgm:spPr/>
      <dgm:t>
        <a:bodyPr/>
        <a:lstStyle/>
        <a:p>
          <a:r>
            <a:rPr lang="ba-RU" dirty="0" smtClean="0">
              <a:latin typeface="Calibri" pitchFamily="34" charset="0"/>
            </a:rPr>
            <a:t>Азат Мағазов</a:t>
          </a:r>
          <a:endParaRPr lang="ru-RU" dirty="0">
            <a:latin typeface="Calibri" pitchFamily="34" charset="0"/>
          </a:endParaRPr>
        </a:p>
      </dgm:t>
    </dgm:pt>
    <dgm:pt modelId="{79D9010F-A694-4BB9-BBC7-8E3243BE21F0}" type="parTrans" cxnId="{CDB3C943-9B43-4D5B-BCE6-794110DDBB39}">
      <dgm:prSet/>
      <dgm:spPr/>
      <dgm:t>
        <a:bodyPr/>
        <a:lstStyle/>
        <a:p>
          <a:endParaRPr lang="ru-RU"/>
        </a:p>
      </dgm:t>
    </dgm:pt>
    <dgm:pt modelId="{060F7523-1C7D-47C1-A5B0-79DB346BA6D4}" type="sibTrans" cxnId="{CDB3C943-9B43-4D5B-BCE6-794110DDBB39}">
      <dgm:prSet/>
      <dgm:spPr/>
      <dgm:t>
        <a:bodyPr/>
        <a:lstStyle/>
        <a:p>
          <a:endParaRPr lang="ru-RU"/>
        </a:p>
      </dgm:t>
    </dgm:pt>
    <dgm:pt modelId="{546B9BF5-CC85-4E37-8B36-EF43D345FE09}">
      <dgm:prSet phldrT="[Текст]"/>
      <dgm:spPr/>
      <dgm:t>
        <a:bodyPr/>
        <a:lstStyle/>
        <a:p>
          <a:r>
            <a:rPr lang="ba-RU" dirty="0" smtClean="0">
              <a:latin typeface="Calibri" pitchFamily="34" charset="0"/>
            </a:rPr>
            <a:t>Әхнәф Байрамов</a:t>
          </a:r>
          <a:endParaRPr lang="ru-RU" dirty="0">
            <a:latin typeface="Calibri" pitchFamily="34" charset="0"/>
          </a:endParaRPr>
        </a:p>
      </dgm:t>
    </dgm:pt>
    <dgm:pt modelId="{6EE7C072-2A89-4714-8543-713809B036A6}" type="parTrans" cxnId="{47549B8D-DA98-4DA8-91E6-6DB58D5D445D}">
      <dgm:prSet/>
      <dgm:spPr/>
      <dgm:t>
        <a:bodyPr/>
        <a:lstStyle/>
        <a:p>
          <a:endParaRPr lang="ru-RU"/>
        </a:p>
      </dgm:t>
    </dgm:pt>
    <dgm:pt modelId="{C427D626-FF9F-4684-B7BE-1AD0A1201AE2}" type="sibTrans" cxnId="{47549B8D-DA98-4DA8-91E6-6DB58D5D445D}">
      <dgm:prSet/>
      <dgm:spPr/>
      <dgm:t>
        <a:bodyPr/>
        <a:lstStyle/>
        <a:p>
          <a:endParaRPr lang="ru-RU"/>
        </a:p>
      </dgm:t>
    </dgm:pt>
    <dgm:pt modelId="{44508CF1-32C8-4191-B1E5-EB0D5B1EEC66}">
      <dgm:prSet phldrT="[Текст]"/>
      <dgm:spPr/>
      <dgm:t>
        <a:bodyPr/>
        <a:lstStyle/>
        <a:p>
          <a:r>
            <a:rPr lang="ba-RU" dirty="0" smtClean="0">
              <a:latin typeface="Calibri" pitchFamily="34" charset="0"/>
            </a:rPr>
            <a:t>Зөлфәр Хисмәтуллин</a:t>
          </a:r>
          <a:endParaRPr lang="ru-RU" dirty="0">
            <a:latin typeface="Calibri" pitchFamily="34" charset="0"/>
          </a:endParaRPr>
        </a:p>
      </dgm:t>
    </dgm:pt>
    <dgm:pt modelId="{30CB167C-1D4E-43B7-A0DA-9AE5A736E653}" type="parTrans" cxnId="{4E214CD7-BEB0-4282-A901-0D3A137387AB}">
      <dgm:prSet/>
      <dgm:spPr/>
      <dgm:t>
        <a:bodyPr/>
        <a:lstStyle/>
        <a:p>
          <a:endParaRPr lang="ru-RU"/>
        </a:p>
      </dgm:t>
    </dgm:pt>
    <dgm:pt modelId="{6900DABF-1B4A-407B-8459-31015A456AEC}" type="sibTrans" cxnId="{4E214CD7-BEB0-4282-A901-0D3A137387AB}">
      <dgm:prSet/>
      <dgm:spPr/>
      <dgm:t>
        <a:bodyPr/>
        <a:lstStyle/>
        <a:p>
          <a:endParaRPr lang="ru-RU"/>
        </a:p>
      </dgm:t>
    </dgm:pt>
    <dgm:pt modelId="{475EC9E0-11DC-458E-8D01-4BBE8657C174}" type="pres">
      <dgm:prSet presAssocID="{2F646780-CC4F-4F4E-B45A-83B4C3BE3C61}" presName="linear" presStyleCnt="0">
        <dgm:presLayoutVars>
          <dgm:dir/>
          <dgm:animLvl val="lvl"/>
          <dgm:resizeHandles val="exact"/>
        </dgm:presLayoutVars>
      </dgm:prSet>
      <dgm:spPr/>
      <dgm:t>
        <a:bodyPr/>
        <a:lstStyle/>
        <a:p>
          <a:endParaRPr lang="ru-RU"/>
        </a:p>
      </dgm:t>
    </dgm:pt>
    <dgm:pt modelId="{FFFECC5C-2A1C-4A49-9AB0-6CB4E5CF9FAA}" type="pres">
      <dgm:prSet presAssocID="{E710839A-EB70-4536-AC44-0B0C696072C2}" presName="parentLin" presStyleCnt="0"/>
      <dgm:spPr/>
    </dgm:pt>
    <dgm:pt modelId="{38EA193C-FDAA-4C03-92D0-8592C2095344}" type="pres">
      <dgm:prSet presAssocID="{E710839A-EB70-4536-AC44-0B0C696072C2}" presName="parentLeftMargin" presStyleLbl="node1" presStyleIdx="0" presStyleCnt="3"/>
      <dgm:spPr/>
      <dgm:t>
        <a:bodyPr/>
        <a:lstStyle/>
        <a:p>
          <a:endParaRPr lang="ru-RU"/>
        </a:p>
      </dgm:t>
    </dgm:pt>
    <dgm:pt modelId="{59DC6454-8F5E-4CF5-967C-AE90257B64F7}" type="pres">
      <dgm:prSet presAssocID="{E710839A-EB70-4536-AC44-0B0C696072C2}" presName="parentText" presStyleLbl="node1" presStyleIdx="0" presStyleCnt="3">
        <dgm:presLayoutVars>
          <dgm:chMax val="0"/>
          <dgm:bulletEnabled val="1"/>
        </dgm:presLayoutVars>
      </dgm:prSet>
      <dgm:spPr/>
      <dgm:t>
        <a:bodyPr/>
        <a:lstStyle/>
        <a:p>
          <a:endParaRPr lang="ru-RU"/>
        </a:p>
      </dgm:t>
    </dgm:pt>
    <dgm:pt modelId="{EE137939-7056-4C30-8B9B-12BE214EEBDB}" type="pres">
      <dgm:prSet presAssocID="{E710839A-EB70-4536-AC44-0B0C696072C2}" presName="negativeSpace" presStyleCnt="0"/>
      <dgm:spPr/>
    </dgm:pt>
    <dgm:pt modelId="{54E10E6D-24F3-41DB-ACF6-165B5DA50C75}" type="pres">
      <dgm:prSet presAssocID="{E710839A-EB70-4536-AC44-0B0C696072C2}" presName="childText" presStyleLbl="conFgAcc1" presStyleIdx="0" presStyleCnt="3">
        <dgm:presLayoutVars>
          <dgm:bulletEnabled val="1"/>
        </dgm:presLayoutVars>
      </dgm:prSet>
      <dgm:spPr/>
    </dgm:pt>
    <dgm:pt modelId="{5E25F97A-7191-4F8D-BB95-325221891B4A}" type="pres">
      <dgm:prSet presAssocID="{060F7523-1C7D-47C1-A5B0-79DB346BA6D4}" presName="spaceBetweenRectangles" presStyleCnt="0"/>
      <dgm:spPr/>
    </dgm:pt>
    <dgm:pt modelId="{B466A319-7B18-45BD-AFC7-4349232B4435}" type="pres">
      <dgm:prSet presAssocID="{546B9BF5-CC85-4E37-8B36-EF43D345FE09}" presName="parentLin" presStyleCnt="0"/>
      <dgm:spPr/>
    </dgm:pt>
    <dgm:pt modelId="{1E2BB6FC-FB35-49DF-9136-7913C5338095}" type="pres">
      <dgm:prSet presAssocID="{546B9BF5-CC85-4E37-8B36-EF43D345FE09}" presName="parentLeftMargin" presStyleLbl="node1" presStyleIdx="0" presStyleCnt="3"/>
      <dgm:spPr/>
      <dgm:t>
        <a:bodyPr/>
        <a:lstStyle/>
        <a:p>
          <a:endParaRPr lang="ru-RU"/>
        </a:p>
      </dgm:t>
    </dgm:pt>
    <dgm:pt modelId="{71DEA0C6-46D0-4734-BBF9-8CE4D9647E0B}" type="pres">
      <dgm:prSet presAssocID="{546B9BF5-CC85-4E37-8B36-EF43D345FE09}" presName="parentText" presStyleLbl="node1" presStyleIdx="1" presStyleCnt="3">
        <dgm:presLayoutVars>
          <dgm:chMax val="0"/>
          <dgm:bulletEnabled val="1"/>
        </dgm:presLayoutVars>
      </dgm:prSet>
      <dgm:spPr/>
      <dgm:t>
        <a:bodyPr/>
        <a:lstStyle/>
        <a:p>
          <a:endParaRPr lang="ru-RU"/>
        </a:p>
      </dgm:t>
    </dgm:pt>
    <dgm:pt modelId="{0455D508-81A7-4AC3-8B1F-B7A82AD0F83D}" type="pres">
      <dgm:prSet presAssocID="{546B9BF5-CC85-4E37-8B36-EF43D345FE09}" presName="negativeSpace" presStyleCnt="0"/>
      <dgm:spPr/>
    </dgm:pt>
    <dgm:pt modelId="{F362C6EA-8C1D-4909-B959-3D5CDAEF565D}" type="pres">
      <dgm:prSet presAssocID="{546B9BF5-CC85-4E37-8B36-EF43D345FE09}" presName="childText" presStyleLbl="conFgAcc1" presStyleIdx="1" presStyleCnt="3">
        <dgm:presLayoutVars>
          <dgm:bulletEnabled val="1"/>
        </dgm:presLayoutVars>
      </dgm:prSet>
      <dgm:spPr/>
    </dgm:pt>
    <dgm:pt modelId="{8D4178AD-BDE0-487C-837F-509B362542B0}" type="pres">
      <dgm:prSet presAssocID="{C427D626-FF9F-4684-B7BE-1AD0A1201AE2}" presName="spaceBetweenRectangles" presStyleCnt="0"/>
      <dgm:spPr/>
    </dgm:pt>
    <dgm:pt modelId="{AE1CCBB3-0C29-4DA5-BFFF-2F552EB9B4D9}" type="pres">
      <dgm:prSet presAssocID="{44508CF1-32C8-4191-B1E5-EB0D5B1EEC66}" presName="parentLin" presStyleCnt="0"/>
      <dgm:spPr/>
    </dgm:pt>
    <dgm:pt modelId="{7EBF4341-4DC5-4564-82C1-6DA892EE1536}" type="pres">
      <dgm:prSet presAssocID="{44508CF1-32C8-4191-B1E5-EB0D5B1EEC66}" presName="parentLeftMargin" presStyleLbl="node1" presStyleIdx="1" presStyleCnt="3"/>
      <dgm:spPr/>
      <dgm:t>
        <a:bodyPr/>
        <a:lstStyle/>
        <a:p>
          <a:endParaRPr lang="ru-RU"/>
        </a:p>
      </dgm:t>
    </dgm:pt>
    <dgm:pt modelId="{AEF4C35A-BC2D-48C5-9898-4C5F7B511965}" type="pres">
      <dgm:prSet presAssocID="{44508CF1-32C8-4191-B1E5-EB0D5B1EEC66}" presName="parentText" presStyleLbl="node1" presStyleIdx="2" presStyleCnt="3">
        <dgm:presLayoutVars>
          <dgm:chMax val="0"/>
          <dgm:bulletEnabled val="1"/>
        </dgm:presLayoutVars>
      </dgm:prSet>
      <dgm:spPr/>
      <dgm:t>
        <a:bodyPr/>
        <a:lstStyle/>
        <a:p>
          <a:endParaRPr lang="ru-RU"/>
        </a:p>
      </dgm:t>
    </dgm:pt>
    <dgm:pt modelId="{7C221C6B-76DB-4CB5-935C-34A714798762}" type="pres">
      <dgm:prSet presAssocID="{44508CF1-32C8-4191-B1E5-EB0D5B1EEC66}" presName="negativeSpace" presStyleCnt="0"/>
      <dgm:spPr/>
    </dgm:pt>
    <dgm:pt modelId="{46A2BD07-0A44-4E36-B060-520AF3BEF92C}" type="pres">
      <dgm:prSet presAssocID="{44508CF1-32C8-4191-B1E5-EB0D5B1EEC66}" presName="childText" presStyleLbl="conFgAcc1" presStyleIdx="2" presStyleCnt="3">
        <dgm:presLayoutVars>
          <dgm:bulletEnabled val="1"/>
        </dgm:presLayoutVars>
      </dgm:prSet>
      <dgm:spPr/>
    </dgm:pt>
  </dgm:ptLst>
  <dgm:cxnLst>
    <dgm:cxn modelId="{AB282B48-4DE7-4A40-956B-C7E80AC12BCD}" type="presOf" srcId="{546B9BF5-CC85-4E37-8B36-EF43D345FE09}" destId="{1E2BB6FC-FB35-49DF-9136-7913C5338095}" srcOrd="0" destOrd="0" presId="urn:microsoft.com/office/officeart/2005/8/layout/list1"/>
    <dgm:cxn modelId="{E6A09281-09C9-457E-94C0-6C7C91DE0880}" type="presOf" srcId="{E710839A-EB70-4536-AC44-0B0C696072C2}" destId="{38EA193C-FDAA-4C03-92D0-8592C2095344}" srcOrd="0" destOrd="0" presId="urn:microsoft.com/office/officeart/2005/8/layout/list1"/>
    <dgm:cxn modelId="{09F181DF-7566-439B-B599-B806ACF81CD1}" type="presOf" srcId="{E710839A-EB70-4536-AC44-0B0C696072C2}" destId="{59DC6454-8F5E-4CF5-967C-AE90257B64F7}" srcOrd="1" destOrd="0" presId="urn:microsoft.com/office/officeart/2005/8/layout/list1"/>
    <dgm:cxn modelId="{4C699D55-9F58-4375-ACEE-3C8887D119BE}" type="presOf" srcId="{546B9BF5-CC85-4E37-8B36-EF43D345FE09}" destId="{71DEA0C6-46D0-4734-BBF9-8CE4D9647E0B}" srcOrd="1" destOrd="0" presId="urn:microsoft.com/office/officeart/2005/8/layout/list1"/>
    <dgm:cxn modelId="{47549B8D-DA98-4DA8-91E6-6DB58D5D445D}" srcId="{2F646780-CC4F-4F4E-B45A-83B4C3BE3C61}" destId="{546B9BF5-CC85-4E37-8B36-EF43D345FE09}" srcOrd="1" destOrd="0" parTransId="{6EE7C072-2A89-4714-8543-713809B036A6}" sibTransId="{C427D626-FF9F-4684-B7BE-1AD0A1201AE2}"/>
    <dgm:cxn modelId="{F9F8F3F3-DE0B-4157-859F-6081AAE057D2}" type="presOf" srcId="{2F646780-CC4F-4F4E-B45A-83B4C3BE3C61}" destId="{475EC9E0-11DC-458E-8D01-4BBE8657C174}" srcOrd="0" destOrd="0" presId="urn:microsoft.com/office/officeart/2005/8/layout/list1"/>
    <dgm:cxn modelId="{4E214CD7-BEB0-4282-A901-0D3A137387AB}" srcId="{2F646780-CC4F-4F4E-B45A-83B4C3BE3C61}" destId="{44508CF1-32C8-4191-B1E5-EB0D5B1EEC66}" srcOrd="2" destOrd="0" parTransId="{30CB167C-1D4E-43B7-A0DA-9AE5A736E653}" sibTransId="{6900DABF-1B4A-407B-8459-31015A456AEC}"/>
    <dgm:cxn modelId="{CDB3C943-9B43-4D5B-BCE6-794110DDBB39}" srcId="{2F646780-CC4F-4F4E-B45A-83B4C3BE3C61}" destId="{E710839A-EB70-4536-AC44-0B0C696072C2}" srcOrd="0" destOrd="0" parTransId="{79D9010F-A694-4BB9-BBC7-8E3243BE21F0}" sibTransId="{060F7523-1C7D-47C1-A5B0-79DB346BA6D4}"/>
    <dgm:cxn modelId="{09F65909-98F3-40F7-A526-95FF953996A7}" type="presOf" srcId="{44508CF1-32C8-4191-B1E5-EB0D5B1EEC66}" destId="{AEF4C35A-BC2D-48C5-9898-4C5F7B511965}" srcOrd="1" destOrd="0" presId="urn:microsoft.com/office/officeart/2005/8/layout/list1"/>
    <dgm:cxn modelId="{7B3A36F9-3D49-4ED2-85F4-3AF3ADC93B80}" type="presOf" srcId="{44508CF1-32C8-4191-B1E5-EB0D5B1EEC66}" destId="{7EBF4341-4DC5-4564-82C1-6DA892EE1536}" srcOrd="0" destOrd="0" presId="urn:microsoft.com/office/officeart/2005/8/layout/list1"/>
    <dgm:cxn modelId="{845357A5-DAA8-42D7-BEA0-815F8FECAD85}" type="presParOf" srcId="{475EC9E0-11DC-458E-8D01-4BBE8657C174}" destId="{FFFECC5C-2A1C-4A49-9AB0-6CB4E5CF9FAA}" srcOrd="0" destOrd="0" presId="urn:microsoft.com/office/officeart/2005/8/layout/list1"/>
    <dgm:cxn modelId="{4D5DBB48-102C-4EFA-BC35-F08FAA25CEE8}" type="presParOf" srcId="{FFFECC5C-2A1C-4A49-9AB0-6CB4E5CF9FAA}" destId="{38EA193C-FDAA-4C03-92D0-8592C2095344}" srcOrd="0" destOrd="0" presId="urn:microsoft.com/office/officeart/2005/8/layout/list1"/>
    <dgm:cxn modelId="{6BBBCD55-567C-47F8-994F-5F66FCC83827}" type="presParOf" srcId="{FFFECC5C-2A1C-4A49-9AB0-6CB4E5CF9FAA}" destId="{59DC6454-8F5E-4CF5-967C-AE90257B64F7}" srcOrd="1" destOrd="0" presId="urn:microsoft.com/office/officeart/2005/8/layout/list1"/>
    <dgm:cxn modelId="{D468826E-C9D3-465E-A061-C8CE5FBC784E}" type="presParOf" srcId="{475EC9E0-11DC-458E-8D01-4BBE8657C174}" destId="{EE137939-7056-4C30-8B9B-12BE214EEBDB}" srcOrd="1" destOrd="0" presId="urn:microsoft.com/office/officeart/2005/8/layout/list1"/>
    <dgm:cxn modelId="{352E5F2D-8413-4708-8C1C-959792E0308A}" type="presParOf" srcId="{475EC9E0-11DC-458E-8D01-4BBE8657C174}" destId="{54E10E6D-24F3-41DB-ACF6-165B5DA50C75}" srcOrd="2" destOrd="0" presId="urn:microsoft.com/office/officeart/2005/8/layout/list1"/>
    <dgm:cxn modelId="{31037934-C858-4D35-8390-DC121E1F2DBC}" type="presParOf" srcId="{475EC9E0-11DC-458E-8D01-4BBE8657C174}" destId="{5E25F97A-7191-4F8D-BB95-325221891B4A}" srcOrd="3" destOrd="0" presId="urn:microsoft.com/office/officeart/2005/8/layout/list1"/>
    <dgm:cxn modelId="{B17903A5-59C1-495B-86C2-2A1B31E3DA60}" type="presParOf" srcId="{475EC9E0-11DC-458E-8D01-4BBE8657C174}" destId="{B466A319-7B18-45BD-AFC7-4349232B4435}" srcOrd="4" destOrd="0" presId="urn:microsoft.com/office/officeart/2005/8/layout/list1"/>
    <dgm:cxn modelId="{6E78B567-144C-42F5-9D7C-F148C1B28BF1}" type="presParOf" srcId="{B466A319-7B18-45BD-AFC7-4349232B4435}" destId="{1E2BB6FC-FB35-49DF-9136-7913C5338095}" srcOrd="0" destOrd="0" presId="urn:microsoft.com/office/officeart/2005/8/layout/list1"/>
    <dgm:cxn modelId="{DDD29CDF-CAEB-46B2-A5DA-A1237D074270}" type="presParOf" srcId="{B466A319-7B18-45BD-AFC7-4349232B4435}" destId="{71DEA0C6-46D0-4734-BBF9-8CE4D9647E0B}" srcOrd="1" destOrd="0" presId="urn:microsoft.com/office/officeart/2005/8/layout/list1"/>
    <dgm:cxn modelId="{BD63FE06-8CD4-43E2-9006-39DD666EE0D5}" type="presParOf" srcId="{475EC9E0-11DC-458E-8D01-4BBE8657C174}" destId="{0455D508-81A7-4AC3-8B1F-B7A82AD0F83D}" srcOrd="5" destOrd="0" presId="urn:microsoft.com/office/officeart/2005/8/layout/list1"/>
    <dgm:cxn modelId="{100AB4A7-C531-40AF-ABD8-0856DAEF60FE}" type="presParOf" srcId="{475EC9E0-11DC-458E-8D01-4BBE8657C174}" destId="{F362C6EA-8C1D-4909-B959-3D5CDAEF565D}" srcOrd="6" destOrd="0" presId="urn:microsoft.com/office/officeart/2005/8/layout/list1"/>
    <dgm:cxn modelId="{52B38272-9683-4E8F-9E71-0DAE0A828169}" type="presParOf" srcId="{475EC9E0-11DC-458E-8D01-4BBE8657C174}" destId="{8D4178AD-BDE0-487C-837F-509B362542B0}" srcOrd="7" destOrd="0" presId="urn:microsoft.com/office/officeart/2005/8/layout/list1"/>
    <dgm:cxn modelId="{D09CD50A-4B7C-4751-803A-F91662A4B1CC}" type="presParOf" srcId="{475EC9E0-11DC-458E-8D01-4BBE8657C174}" destId="{AE1CCBB3-0C29-4DA5-BFFF-2F552EB9B4D9}" srcOrd="8" destOrd="0" presId="urn:microsoft.com/office/officeart/2005/8/layout/list1"/>
    <dgm:cxn modelId="{521EB7FF-19A4-4493-AE00-A4D61CEAD0E2}" type="presParOf" srcId="{AE1CCBB3-0C29-4DA5-BFFF-2F552EB9B4D9}" destId="{7EBF4341-4DC5-4564-82C1-6DA892EE1536}" srcOrd="0" destOrd="0" presId="urn:microsoft.com/office/officeart/2005/8/layout/list1"/>
    <dgm:cxn modelId="{2351EED5-DD03-45D6-9FDE-CF0D146FD667}" type="presParOf" srcId="{AE1CCBB3-0C29-4DA5-BFFF-2F552EB9B4D9}" destId="{AEF4C35A-BC2D-48C5-9898-4C5F7B511965}" srcOrd="1" destOrd="0" presId="urn:microsoft.com/office/officeart/2005/8/layout/list1"/>
    <dgm:cxn modelId="{766D8814-67D7-42B9-A4F6-F75F32B3C8B7}" type="presParOf" srcId="{475EC9E0-11DC-458E-8D01-4BBE8657C174}" destId="{7C221C6B-76DB-4CB5-935C-34A714798762}" srcOrd="9" destOrd="0" presId="urn:microsoft.com/office/officeart/2005/8/layout/list1"/>
    <dgm:cxn modelId="{90F905E8-5217-43DA-8092-E700581360B1}" type="presParOf" srcId="{475EC9E0-11DC-458E-8D01-4BBE8657C174}" destId="{46A2BD07-0A44-4E36-B060-520AF3BEF92C}"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AB85FC-A93E-48F6-BB5B-8BF8EB9AFC4B}">
      <dsp:nvSpPr>
        <dsp:cNvPr id="0" name=""/>
        <dsp:cNvSpPr/>
      </dsp:nvSpPr>
      <dsp:spPr>
        <a:xfrm>
          <a:off x="4525834" y="2442607"/>
          <a:ext cx="91440" cy="451107"/>
        </a:xfrm>
        <a:custGeom>
          <a:avLst/>
          <a:gdLst/>
          <a:ahLst/>
          <a:cxnLst/>
          <a:rect l="0" t="0" r="0" b="0"/>
          <a:pathLst>
            <a:path>
              <a:moveTo>
                <a:pt x="45720" y="0"/>
              </a:moveTo>
              <a:lnTo>
                <a:pt x="45720" y="451107"/>
              </a:lnTo>
            </a:path>
          </a:pathLst>
        </a:custGeom>
        <a:noFill/>
        <a:ln w="400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2B87EF-F0F8-4554-844B-271279CA1941}">
      <dsp:nvSpPr>
        <dsp:cNvPr id="0" name=""/>
        <dsp:cNvSpPr/>
      </dsp:nvSpPr>
      <dsp:spPr>
        <a:xfrm>
          <a:off x="3149725" y="1006559"/>
          <a:ext cx="1421829" cy="451107"/>
        </a:xfrm>
        <a:custGeom>
          <a:avLst/>
          <a:gdLst/>
          <a:ahLst/>
          <a:cxnLst/>
          <a:rect l="0" t="0" r="0" b="0"/>
          <a:pathLst>
            <a:path>
              <a:moveTo>
                <a:pt x="0" y="0"/>
              </a:moveTo>
              <a:lnTo>
                <a:pt x="0" y="307416"/>
              </a:lnTo>
              <a:lnTo>
                <a:pt x="1421829" y="307416"/>
              </a:lnTo>
              <a:lnTo>
                <a:pt x="1421829" y="451107"/>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A0BA49-A6F2-4606-821C-DE4D786F4AA2}">
      <dsp:nvSpPr>
        <dsp:cNvPr id="0" name=""/>
        <dsp:cNvSpPr/>
      </dsp:nvSpPr>
      <dsp:spPr>
        <a:xfrm>
          <a:off x="1727895" y="2442607"/>
          <a:ext cx="947886" cy="451107"/>
        </a:xfrm>
        <a:custGeom>
          <a:avLst/>
          <a:gdLst/>
          <a:ahLst/>
          <a:cxnLst/>
          <a:rect l="0" t="0" r="0" b="0"/>
          <a:pathLst>
            <a:path>
              <a:moveTo>
                <a:pt x="0" y="0"/>
              </a:moveTo>
              <a:lnTo>
                <a:pt x="0" y="307416"/>
              </a:lnTo>
              <a:lnTo>
                <a:pt x="947886" y="307416"/>
              </a:lnTo>
              <a:lnTo>
                <a:pt x="947886" y="451107"/>
              </a:lnTo>
            </a:path>
          </a:pathLst>
        </a:custGeom>
        <a:noFill/>
        <a:ln w="400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47940E-43C1-4B3A-A67C-FAEDDB5E981C}">
      <dsp:nvSpPr>
        <dsp:cNvPr id="0" name=""/>
        <dsp:cNvSpPr/>
      </dsp:nvSpPr>
      <dsp:spPr>
        <a:xfrm>
          <a:off x="780009" y="2442607"/>
          <a:ext cx="947886" cy="451107"/>
        </a:xfrm>
        <a:custGeom>
          <a:avLst/>
          <a:gdLst/>
          <a:ahLst/>
          <a:cxnLst/>
          <a:rect l="0" t="0" r="0" b="0"/>
          <a:pathLst>
            <a:path>
              <a:moveTo>
                <a:pt x="947886" y="0"/>
              </a:moveTo>
              <a:lnTo>
                <a:pt x="947886" y="307416"/>
              </a:lnTo>
              <a:lnTo>
                <a:pt x="0" y="307416"/>
              </a:lnTo>
              <a:lnTo>
                <a:pt x="0" y="451107"/>
              </a:lnTo>
            </a:path>
          </a:pathLst>
        </a:custGeom>
        <a:noFill/>
        <a:ln w="400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2E1B51-3CA0-4376-B0E8-AABEEAD32CB3}">
      <dsp:nvSpPr>
        <dsp:cNvPr id="0" name=""/>
        <dsp:cNvSpPr/>
      </dsp:nvSpPr>
      <dsp:spPr>
        <a:xfrm>
          <a:off x="1727895" y="1006559"/>
          <a:ext cx="1421829" cy="451107"/>
        </a:xfrm>
        <a:custGeom>
          <a:avLst/>
          <a:gdLst/>
          <a:ahLst/>
          <a:cxnLst/>
          <a:rect l="0" t="0" r="0" b="0"/>
          <a:pathLst>
            <a:path>
              <a:moveTo>
                <a:pt x="1421829" y="0"/>
              </a:moveTo>
              <a:lnTo>
                <a:pt x="1421829" y="307416"/>
              </a:lnTo>
              <a:lnTo>
                <a:pt x="0" y="307416"/>
              </a:lnTo>
              <a:lnTo>
                <a:pt x="0" y="451107"/>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FECA72-7DF4-4F61-9736-409182793E15}">
      <dsp:nvSpPr>
        <dsp:cNvPr id="0" name=""/>
        <dsp:cNvSpPr/>
      </dsp:nvSpPr>
      <dsp:spPr>
        <a:xfrm>
          <a:off x="380260" y="21619"/>
          <a:ext cx="5538930" cy="98494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F05ACF-E6F5-499D-98EF-C9C054509F8F}">
      <dsp:nvSpPr>
        <dsp:cNvPr id="0" name=""/>
        <dsp:cNvSpPr/>
      </dsp:nvSpPr>
      <dsp:spPr>
        <a:xfrm>
          <a:off x="552603" y="185345"/>
          <a:ext cx="5538930" cy="98494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ba-RU" sz="1900" kern="1200" dirty="0" smtClean="0"/>
            <a:t>Мостай Кәримдең ҡайһы әҫәрендә  ҡыҙ  һуғыш ваҡытында юғалған әсәһен  эҙләй? </a:t>
          </a:r>
          <a:endParaRPr lang="ru-RU" sz="1900" kern="1200" dirty="0"/>
        </a:p>
      </dsp:txBody>
      <dsp:txXfrm>
        <a:off x="552603" y="185345"/>
        <a:ext cx="5538930" cy="984940"/>
      </dsp:txXfrm>
    </dsp:sp>
    <dsp:sp modelId="{9943EFF6-E7B5-4A05-AD13-9789BBF1680C}">
      <dsp:nvSpPr>
        <dsp:cNvPr id="0" name=""/>
        <dsp:cNvSpPr/>
      </dsp:nvSpPr>
      <dsp:spPr>
        <a:xfrm>
          <a:off x="952352" y="1457667"/>
          <a:ext cx="1551086" cy="984940"/>
        </a:xfrm>
        <a:prstGeom prst="roundRect">
          <a:avLst>
            <a:gd name="adj" fmla="val 10000"/>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CE635D-A7FA-473E-950C-C5621EDF10C1}">
      <dsp:nvSpPr>
        <dsp:cNvPr id="0" name=""/>
        <dsp:cNvSpPr/>
      </dsp:nvSpPr>
      <dsp:spPr>
        <a:xfrm>
          <a:off x="1124695" y="1621392"/>
          <a:ext cx="1551086" cy="984940"/>
        </a:xfrm>
        <a:prstGeom prst="roundRect">
          <a:avLst>
            <a:gd name="adj" fmla="val 10000"/>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ba-RU" sz="1900" kern="1200" dirty="0" smtClean="0"/>
            <a:t>“Туй дауам итә”</a:t>
          </a:r>
          <a:endParaRPr lang="ru-RU" sz="1900" kern="1200" dirty="0"/>
        </a:p>
      </dsp:txBody>
      <dsp:txXfrm>
        <a:off x="1124695" y="1621392"/>
        <a:ext cx="1551086" cy="984940"/>
      </dsp:txXfrm>
    </dsp:sp>
    <dsp:sp modelId="{C2EEAA82-7103-41CD-80EE-F2C325648C7C}">
      <dsp:nvSpPr>
        <dsp:cNvPr id="0" name=""/>
        <dsp:cNvSpPr/>
      </dsp:nvSpPr>
      <dsp:spPr>
        <a:xfrm>
          <a:off x="4466" y="2893714"/>
          <a:ext cx="1551086" cy="984940"/>
        </a:xfrm>
        <a:prstGeom prst="roundRect">
          <a:avLst>
            <a:gd name="adj" fmla="val 10000"/>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C8CC0E-5ADF-454D-AC7E-3963190B0E37}">
      <dsp:nvSpPr>
        <dsp:cNvPr id="0" name=""/>
        <dsp:cNvSpPr/>
      </dsp:nvSpPr>
      <dsp:spPr>
        <a:xfrm>
          <a:off x="176809" y="3057440"/>
          <a:ext cx="1551086" cy="984940"/>
        </a:xfrm>
        <a:prstGeom prst="roundRect">
          <a:avLst>
            <a:gd name="adj" fmla="val 10000"/>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ba-RU" sz="1900" kern="1200" dirty="0" smtClean="0"/>
            <a:t>“Айгөл иле”</a:t>
          </a:r>
          <a:endParaRPr lang="ru-RU" sz="1900" kern="1200" dirty="0"/>
        </a:p>
      </dsp:txBody>
      <dsp:txXfrm>
        <a:off x="176809" y="3057440"/>
        <a:ext cx="1551086" cy="984940"/>
      </dsp:txXfrm>
    </dsp:sp>
    <dsp:sp modelId="{5FB7AEEC-6B4F-4EAF-BDBD-3DD625956B84}">
      <dsp:nvSpPr>
        <dsp:cNvPr id="0" name=""/>
        <dsp:cNvSpPr/>
      </dsp:nvSpPr>
      <dsp:spPr>
        <a:xfrm>
          <a:off x="1900238" y="2893714"/>
          <a:ext cx="1551086" cy="984940"/>
        </a:xfrm>
        <a:prstGeom prst="roundRect">
          <a:avLst>
            <a:gd name="adj" fmla="val 10000"/>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1C32CC-36B3-4D0C-A8C6-005DEA724027}">
      <dsp:nvSpPr>
        <dsp:cNvPr id="0" name=""/>
        <dsp:cNvSpPr/>
      </dsp:nvSpPr>
      <dsp:spPr>
        <a:xfrm>
          <a:off x="2072581" y="3057440"/>
          <a:ext cx="1551086" cy="984940"/>
        </a:xfrm>
        <a:prstGeom prst="roundRect">
          <a:avLst>
            <a:gd name="adj" fmla="val 10000"/>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ba-RU" sz="1900" kern="1200" dirty="0" smtClean="0"/>
            <a:t>“Оҙон-оҙаҡ бала саҡ”</a:t>
          </a:r>
          <a:endParaRPr lang="ru-RU" sz="1900" kern="1200" dirty="0"/>
        </a:p>
      </dsp:txBody>
      <dsp:txXfrm>
        <a:off x="2072581" y="3057440"/>
        <a:ext cx="1551086" cy="984940"/>
      </dsp:txXfrm>
    </dsp:sp>
    <dsp:sp modelId="{2A115DE0-3B3E-4AAB-88FA-6202E6254CF0}">
      <dsp:nvSpPr>
        <dsp:cNvPr id="0" name=""/>
        <dsp:cNvSpPr/>
      </dsp:nvSpPr>
      <dsp:spPr>
        <a:xfrm>
          <a:off x="3796011" y="1457667"/>
          <a:ext cx="1551086" cy="984940"/>
        </a:xfrm>
        <a:prstGeom prst="roundRect">
          <a:avLst>
            <a:gd name="adj" fmla="val 10000"/>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EFA1D0-B19B-4FEC-A289-8AF3DDC53725}">
      <dsp:nvSpPr>
        <dsp:cNvPr id="0" name=""/>
        <dsp:cNvSpPr/>
      </dsp:nvSpPr>
      <dsp:spPr>
        <a:xfrm>
          <a:off x="3968354" y="1621392"/>
          <a:ext cx="1551086" cy="984940"/>
        </a:xfrm>
        <a:prstGeom prst="roundRect">
          <a:avLst>
            <a:gd name="adj" fmla="val 10000"/>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ba-RU" sz="1900" kern="1200" dirty="0" smtClean="0"/>
            <a:t>“Ярлыҡау” </a:t>
          </a:r>
          <a:endParaRPr lang="ru-RU" sz="1900" kern="1200" dirty="0"/>
        </a:p>
      </dsp:txBody>
      <dsp:txXfrm>
        <a:off x="3968354" y="1621392"/>
        <a:ext cx="1551086" cy="984940"/>
      </dsp:txXfrm>
    </dsp:sp>
    <dsp:sp modelId="{07E8CFAA-BC2B-425C-9CBF-33DE03ADE1DA}">
      <dsp:nvSpPr>
        <dsp:cNvPr id="0" name=""/>
        <dsp:cNvSpPr/>
      </dsp:nvSpPr>
      <dsp:spPr>
        <a:xfrm>
          <a:off x="3796011" y="2893714"/>
          <a:ext cx="1551086" cy="984940"/>
        </a:xfrm>
        <a:prstGeom prst="roundRect">
          <a:avLst>
            <a:gd name="adj" fmla="val 10000"/>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18AB83-6B7E-49DF-B296-EEB75D861C22}">
      <dsp:nvSpPr>
        <dsp:cNvPr id="0" name=""/>
        <dsp:cNvSpPr/>
      </dsp:nvSpPr>
      <dsp:spPr>
        <a:xfrm>
          <a:off x="3968354" y="3057440"/>
          <a:ext cx="1551086" cy="984940"/>
        </a:xfrm>
        <a:prstGeom prst="roundRect">
          <a:avLst>
            <a:gd name="adj" fmla="val 10000"/>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ba-RU" sz="1900" kern="1200" dirty="0" smtClean="0"/>
            <a:t>“Башҡорт халҡына яуап хат”</a:t>
          </a:r>
          <a:endParaRPr lang="ru-RU" sz="1900" kern="1200" dirty="0"/>
        </a:p>
      </dsp:txBody>
      <dsp:txXfrm>
        <a:off x="3968354" y="3057440"/>
        <a:ext cx="1551086" cy="98494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6B688F-F1B6-4B11-82FC-4EE001E3BFD8}">
      <dsp:nvSpPr>
        <dsp:cNvPr id="0" name=""/>
        <dsp:cNvSpPr/>
      </dsp:nvSpPr>
      <dsp:spPr>
        <a:xfrm>
          <a:off x="4349005" y="2427005"/>
          <a:ext cx="91440" cy="433967"/>
        </a:xfrm>
        <a:custGeom>
          <a:avLst/>
          <a:gdLst/>
          <a:ahLst/>
          <a:cxnLst/>
          <a:rect l="0" t="0" r="0" b="0"/>
          <a:pathLst>
            <a:path>
              <a:moveTo>
                <a:pt x="45720" y="0"/>
              </a:moveTo>
              <a:lnTo>
                <a:pt x="45720" y="433967"/>
              </a:lnTo>
            </a:path>
          </a:pathLst>
        </a:custGeom>
        <a:noFill/>
        <a:ln w="400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CC0B46-BD52-445D-845B-BE520D7BC318}">
      <dsp:nvSpPr>
        <dsp:cNvPr id="0" name=""/>
        <dsp:cNvSpPr/>
      </dsp:nvSpPr>
      <dsp:spPr>
        <a:xfrm>
          <a:off x="3026920" y="1045522"/>
          <a:ext cx="1367804" cy="433967"/>
        </a:xfrm>
        <a:custGeom>
          <a:avLst/>
          <a:gdLst/>
          <a:ahLst/>
          <a:cxnLst/>
          <a:rect l="0" t="0" r="0" b="0"/>
          <a:pathLst>
            <a:path>
              <a:moveTo>
                <a:pt x="0" y="0"/>
              </a:moveTo>
              <a:lnTo>
                <a:pt x="0" y="295735"/>
              </a:lnTo>
              <a:lnTo>
                <a:pt x="1367804" y="295735"/>
              </a:lnTo>
              <a:lnTo>
                <a:pt x="1367804" y="433967"/>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7095D6-FEA4-42B3-87CE-DF968AD52BA4}">
      <dsp:nvSpPr>
        <dsp:cNvPr id="0" name=""/>
        <dsp:cNvSpPr/>
      </dsp:nvSpPr>
      <dsp:spPr>
        <a:xfrm>
          <a:off x="1659116" y="2427005"/>
          <a:ext cx="911869" cy="433967"/>
        </a:xfrm>
        <a:custGeom>
          <a:avLst/>
          <a:gdLst/>
          <a:ahLst/>
          <a:cxnLst/>
          <a:rect l="0" t="0" r="0" b="0"/>
          <a:pathLst>
            <a:path>
              <a:moveTo>
                <a:pt x="0" y="0"/>
              </a:moveTo>
              <a:lnTo>
                <a:pt x="0" y="295735"/>
              </a:lnTo>
              <a:lnTo>
                <a:pt x="911869" y="295735"/>
              </a:lnTo>
              <a:lnTo>
                <a:pt x="911869" y="433967"/>
              </a:lnTo>
            </a:path>
          </a:pathLst>
        </a:custGeom>
        <a:noFill/>
        <a:ln w="400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BF5DEF-27BE-4887-9818-FDBDE23C93A9}">
      <dsp:nvSpPr>
        <dsp:cNvPr id="0" name=""/>
        <dsp:cNvSpPr/>
      </dsp:nvSpPr>
      <dsp:spPr>
        <a:xfrm>
          <a:off x="747246" y="2427005"/>
          <a:ext cx="911869" cy="433967"/>
        </a:xfrm>
        <a:custGeom>
          <a:avLst/>
          <a:gdLst/>
          <a:ahLst/>
          <a:cxnLst/>
          <a:rect l="0" t="0" r="0" b="0"/>
          <a:pathLst>
            <a:path>
              <a:moveTo>
                <a:pt x="911869" y="0"/>
              </a:moveTo>
              <a:lnTo>
                <a:pt x="911869" y="295735"/>
              </a:lnTo>
              <a:lnTo>
                <a:pt x="0" y="295735"/>
              </a:lnTo>
              <a:lnTo>
                <a:pt x="0" y="433967"/>
              </a:lnTo>
            </a:path>
          </a:pathLst>
        </a:custGeom>
        <a:noFill/>
        <a:ln w="400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B49FA2-AB36-42A3-9CED-7C7CD052A404}">
      <dsp:nvSpPr>
        <dsp:cNvPr id="0" name=""/>
        <dsp:cNvSpPr/>
      </dsp:nvSpPr>
      <dsp:spPr>
        <a:xfrm>
          <a:off x="1659116" y="1045522"/>
          <a:ext cx="1367804" cy="433967"/>
        </a:xfrm>
        <a:custGeom>
          <a:avLst/>
          <a:gdLst/>
          <a:ahLst/>
          <a:cxnLst/>
          <a:rect l="0" t="0" r="0" b="0"/>
          <a:pathLst>
            <a:path>
              <a:moveTo>
                <a:pt x="1367804" y="0"/>
              </a:moveTo>
              <a:lnTo>
                <a:pt x="1367804" y="295735"/>
              </a:lnTo>
              <a:lnTo>
                <a:pt x="0" y="295735"/>
              </a:lnTo>
              <a:lnTo>
                <a:pt x="0" y="433967"/>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E5CF2C-2A75-4423-B961-A5DE40311E8E}">
      <dsp:nvSpPr>
        <dsp:cNvPr id="0" name=""/>
        <dsp:cNvSpPr/>
      </dsp:nvSpPr>
      <dsp:spPr>
        <a:xfrm>
          <a:off x="124806" y="98006"/>
          <a:ext cx="5804227" cy="947515"/>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E1C719-7B51-4047-8C53-1A00DD0005EB}">
      <dsp:nvSpPr>
        <dsp:cNvPr id="0" name=""/>
        <dsp:cNvSpPr/>
      </dsp:nvSpPr>
      <dsp:spPr>
        <a:xfrm>
          <a:off x="290601" y="255511"/>
          <a:ext cx="5804227" cy="947515"/>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a-RU" sz="2400" kern="1200" dirty="0" smtClean="0">
              <a:latin typeface="Calibri" pitchFamily="34" charset="0"/>
            </a:rPr>
            <a:t>Миңлеғәле Ғөбәйҙуллин тураһындағы романдың авторы</a:t>
          </a:r>
          <a:endParaRPr lang="ru-RU" sz="2400" kern="1200" dirty="0">
            <a:latin typeface="Calibri" pitchFamily="34" charset="0"/>
          </a:endParaRPr>
        </a:p>
      </dsp:txBody>
      <dsp:txXfrm>
        <a:off x="290601" y="255511"/>
        <a:ext cx="5804227" cy="947515"/>
      </dsp:txXfrm>
    </dsp:sp>
    <dsp:sp modelId="{AC367002-F770-4426-AACA-C41E32922696}">
      <dsp:nvSpPr>
        <dsp:cNvPr id="0" name=""/>
        <dsp:cNvSpPr/>
      </dsp:nvSpPr>
      <dsp:spPr>
        <a:xfrm>
          <a:off x="913040" y="1479489"/>
          <a:ext cx="1492150" cy="947515"/>
        </a:xfrm>
        <a:prstGeom prst="roundRect">
          <a:avLst>
            <a:gd name="adj" fmla="val 10000"/>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CB8298-3FAA-4DD3-A21F-934A3B76A249}">
      <dsp:nvSpPr>
        <dsp:cNvPr id="0" name=""/>
        <dsp:cNvSpPr/>
      </dsp:nvSpPr>
      <dsp:spPr>
        <a:xfrm>
          <a:off x="1078835" y="1636994"/>
          <a:ext cx="1492150" cy="947515"/>
        </a:xfrm>
        <a:prstGeom prst="roundRect">
          <a:avLst>
            <a:gd name="adj" fmla="val 10000"/>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a-RU" sz="2400" kern="1200" dirty="0" smtClean="0">
              <a:latin typeface="Calibri" pitchFamily="34" charset="0"/>
            </a:rPr>
            <a:t>Әнүәр Бикчәнтәйев</a:t>
          </a:r>
          <a:endParaRPr lang="ru-RU" sz="2400" kern="1200" dirty="0">
            <a:latin typeface="Calibri" pitchFamily="34" charset="0"/>
          </a:endParaRPr>
        </a:p>
      </dsp:txBody>
      <dsp:txXfrm>
        <a:off x="1078835" y="1636994"/>
        <a:ext cx="1492150" cy="947515"/>
      </dsp:txXfrm>
    </dsp:sp>
    <dsp:sp modelId="{28F68CCE-8A1A-403E-B288-6690A10D5B33}">
      <dsp:nvSpPr>
        <dsp:cNvPr id="0" name=""/>
        <dsp:cNvSpPr/>
      </dsp:nvSpPr>
      <dsp:spPr>
        <a:xfrm>
          <a:off x="1170" y="2860972"/>
          <a:ext cx="1492150" cy="947515"/>
        </a:xfrm>
        <a:prstGeom prst="roundRect">
          <a:avLst>
            <a:gd name="adj" fmla="val 10000"/>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6481D3-2B85-4CFF-B21E-989D5CA919B3}">
      <dsp:nvSpPr>
        <dsp:cNvPr id="0" name=""/>
        <dsp:cNvSpPr/>
      </dsp:nvSpPr>
      <dsp:spPr>
        <a:xfrm>
          <a:off x="166965" y="3018477"/>
          <a:ext cx="1492150" cy="947515"/>
        </a:xfrm>
        <a:prstGeom prst="roundRect">
          <a:avLst>
            <a:gd name="adj" fmla="val 10000"/>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ba-RU" sz="1700" kern="1200" dirty="0" smtClean="0"/>
            <a:t>Сөләймән Муллабаев</a:t>
          </a:r>
          <a:endParaRPr lang="ru-RU" sz="1700" kern="1200" dirty="0"/>
        </a:p>
      </dsp:txBody>
      <dsp:txXfrm>
        <a:off x="166965" y="3018477"/>
        <a:ext cx="1492150" cy="947515"/>
      </dsp:txXfrm>
    </dsp:sp>
    <dsp:sp modelId="{90B1BCB6-C2AF-4F0E-8DDB-114345780E4A}">
      <dsp:nvSpPr>
        <dsp:cNvPr id="0" name=""/>
        <dsp:cNvSpPr/>
      </dsp:nvSpPr>
      <dsp:spPr>
        <a:xfrm>
          <a:off x="1824910" y="2860972"/>
          <a:ext cx="1492150" cy="947515"/>
        </a:xfrm>
        <a:prstGeom prst="roundRect">
          <a:avLst>
            <a:gd name="adj" fmla="val 10000"/>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191DC4-CEA4-4376-8DFC-EB88870FB836}">
      <dsp:nvSpPr>
        <dsp:cNvPr id="0" name=""/>
        <dsp:cNvSpPr/>
      </dsp:nvSpPr>
      <dsp:spPr>
        <a:xfrm>
          <a:off x="1990705" y="3018477"/>
          <a:ext cx="1492150" cy="947515"/>
        </a:xfrm>
        <a:prstGeom prst="roundRect">
          <a:avLst>
            <a:gd name="adj" fmla="val 10000"/>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ba-RU" sz="1700" kern="1200" dirty="0" smtClean="0"/>
            <a:t>Яныбай Хамматов</a:t>
          </a:r>
          <a:endParaRPr lang="ru-RU" sz="1700" kern="1200" dirty="0"/>
        </a:p>
      </dsp:txBody>
      <dsp:txXfrm>
        <a:off x="1990705" y="3018477"/>
        <a:ext cx="1492150" cy="947515"/>
      </dsp:txXfrm>
    </dsp:sp>
    <dsp:sp modelId="{44B2473C-0BD3-498C-9EDD-9F99889857E8}">
      <dsp:nvSpPr>
        <dsp:cNvPr id="0" name=""/>
        <dsp:cNvSpPr/>
      </dsp:nvSpPr>
      <dsp:spPr>
        <a:xfrm>
          <a:off x="3648650" y="1479489"/>
          <a:ext cx="1492150" cy="947515"/>
        </a:xfrm>
        <a:prstGeom prst="roundRect">
          <a:avLst>
            <a:gd name="adj" fmla="val 10000"/>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B2852A-509A-4CB9-9C85-8DE211A54EB6}">
      <dsp:nvSpPr>
        <dsp:cNvPr id="0" name=""/>
        <dsp:cNvSpPr/>
      </dsp:nvSpPr>
      <dsp:spPr>
        <a:xfrm>
          <a:off x="3814444" y="1636994"/>
          <a:ext cx="1492150" cy="947515"/>
        </a:xfrm>
        <a:prstGeom prst="roundRect">
          <a:avLst>
            <a:gd name="adj" fmla="val 10000"/>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ba-RU" sz="1700" kern="1200" dirty="0" smtClean="0"/>
            <a:t>Талха Ғиниәтуллин</a:t>
          </a:r>
          <a:endParaRPr lang="ru-RU" sz="1700" kern="1200" dirty="0"/>
        </a:p>
      </dsp:txBody>
      <dsp:txXfrm>
        <a:off x="3814444" y="1636994"/>
        <a:ext cx="1492150" cy="947515"/>
      </dsp:txXfrm>
    </dsp:sp>
    <dsp:sp modelId="{7F5FAE90-705D-472B-B7B1-D8DDD36FBF7B}">
      <dsp:nvSpPr>
        <dsp:cNvPr id="0" name=""/>
        <dsp:cNvSpPr/>
      </dsp:nvSpPr>
      <dsp:spPr>
        <a:xfrm>
          <a:off x="3648650" y="2860972"/>
          <a:ext cx="1492150" cy="947515"/>
        </a:xfrm>
        <a:prstGeom prst="roundRect">
          <a:avLst>
            <a:gd name="adj" fmla="val 10000"/>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DC973A-1756-467E-B1FB-CC45F8463937}">
      <dsp:nvSpPr>
        <dsp:cNvPr id="0" name=""/>
        <dsp:cNvSpPr/>
      </dsp:nvSpPr>
      <dsp:spPr>
        <a:xfrm>
          <a:off x="3814444" y="3018477"/>
          <a:ext cx="1492150" cy="947515"/>
        </a:xfrm>
        <a:prstGeom prst="roundRect">
          <a:avLst>
            <a:gd name="adj" fmla="val 10000"/>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ba-RU" sz="1700" kern="1200" dirty="0" smtClean="0"/>
            <a:t>Әмир Чаныш</a:t>
          </a:r>
          <a:endParaRPr lang="ru-RU" sz="1700" kern="1200" dirty="0"/>
        </a:p>
      </dsp:txBody>
      <dsp:txXfrm>
        <a:off x="3814444" y="3018477"/>
        <a:ext cx="1492150" cy="94751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3EA54A-F247-444A-80A0-0EBFAD937BE2}">
      <dsp:nvSpPr>
        <dsp:cNvPr id="0" name=""/>
        <dsp:cNvSpPr/>
      </dsp:nvSpPr>
      <dsp:spPr>
        <a:xfrm>
          <a:off x="711199" y="0"/>
          <a:ext cx="4064000" cy="4064000"/>
        </a:xfrm>
        <a:prstGeom prst="triangle">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1E2C46-21A1-4D5B-BA6E-B4B6AE69F86C}">
      <dsp:nvSpPr>
        <dsp:cNvPr id="0" name=""/>
        <dsp:cNvSpPr/>
      </dsp:nvSpPr>
      <dsp:spPr>
        <a:xfrm>
          <a:off x="2743199" y="408582"/>
          <a:ext cx="2641600" cy="962025"/>
        </a:xfrm>
        <a:prstGeom prst="roundRect">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a-RU" sz="2400" kern="1200" dirty="0" smtClean="0">
              <a:latin typeface="Calibri" pitchFamily="34" charset="0"/>
            </a:rPr>
            <a:t>Ибраһим Ғиззәтуллин</a:t>
          </a:r>
          <a:endParaRPr lang="ru-RU" sz="2400" kern="1200" dirty="0">
            <a:latin typeface="Calibri" pitchFamily="34" charset="0"/>
          </a:endParaRPr>
        </a:p>
      </dsp:txBody>
      <dsp:txXfrm>
        <a:off x="2743199" y="408582"/>
        <a:ext cx="2641600" cy="962025"/>
      </dsp:txXfrm>
    </dsp:sp>
    <dsp:sp modelId="{288A6F9A-C389-4DD1-8987-AD4A6AB1ABE7}">
      <dsp:nvSpPr>
        <dsp:cNvPr id="0" name=""/>
        <dsp:cNvSpPr/>
      </dsp:nvSpPr>
      <dsp:spPr>
        <a:xfrm>
          <a:off x="2743199" y="1490860"/>
          <a:ext cx="2641600" cy="962025"/>
        </a:xfrm>
        <a:prstGeom prst="roundRect">
          <a:avLst/>
        </a:prstGeom>
        <a:solidFill>
          <a:schemeClr val="lt1">
            <a:alpha val="90000"/>
            <a:hueOff val="0"/>
            <a:satOff val="0"/>
            <a:lumOff val="0"/>
            <a:alphaOff val="0"/>
          </a:schemeClr>
        </a:solidFill>
        <a:ln w="40000" cap="flat" cmpd="sng" algn="ctr">
          <a:solidFill>
            <a:schemeClr val="accent2">
              <a:hueOff val="-8103780"/>
              <a:satOff val="16667"/>
              <a:lumOff val="-12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ba-RU" sz="2500" kern="1200" dirty="0" smtClean="0"/>
            <a:t>Нәжип Иҙелбай</a:t>
          </a:r>
          <a:endParaRPr lang="ru-RU" sz="2500" kern="1200" dirty="0"/>
        </a:p>
      </dsp:txBody>
      <dsp:txXfrm>
        <a:off x="2743199" y="1490860"/>
        <a:ext cx="2641600" cy="962025"/>
      </dsp:txXfrm>
    </dsp:sp>
    <dsp:sp modelId="{D33312DD-1D9D-4646-8AA6-69858258BB80}">
      <dsp:nvSpPr>
        <dsp:cNvPr id="0" name=""/>
        <dsp:cNvSpPr/>
      </dsp:nvSpPr>
      <dsp:spPr>
        <a:xfrm>
          <a:off x="2743199" y="2573139"/>
          <a:ext cx="2641600" cy="962025"/>
        </a:xfrm>
        <a:prstGeom prst="roundRect">
          <a:avLst/>
        </a:prstGeom>
        <a:solidFill>
          <a:schemeClr val="lt1">
            <a:alpha val="90000"/>
            <a:hueOff val="0"/>
            <a:satOff val="0"/>
            <a:lumOff val="0"/>
            <a:alphaOff val="0"/>
          </a:schemeClr>
        </a:solidFill>
        <a:ln w="40000" cap="flat" cmpd="sng" algn="ctr">
          <a:solidFill>
            <a:schemeClr val="accent2">
              <a:hueOff val="-16207560"/>
              <a:satOff val="33334"/>
              <a:lumOff val="-25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ba-RU" sz="2500" kern="1200" dirty="0" smtClean="0"/>
            <a:t>Динис Исламов</a:t>
          </a:r>
          <a:endParaRPr lang="ru-RU" sz="2500" kern="1200" dirty="0"/>
        </a:p>
      </dsp:txBody>
      <dsp:txXfrm>
        <a:off x="2743199" y="2573139"/>
        <a:ext cx="2641600" cy="96202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5A83A9-A2E1-4B60-97EE-07034552D6BC}">
      <dsp:nvSpPr>
        <dsp:cNvPr id="0" name=""/>
        <dsp:cNvSpPr/>
      </dsp:nvSpPr>
      <dsp:spPr>
        <a:xfrm>
          <a:off x="0" y="209797"/>
          <a:ext cx="1904999" cy="1143000"/>
        </a:xfrm>
        <a:prstGeom prst="rect">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ba-RU" sz="2200" kern="1200" dirty="0" smtClean="0"/>
            <a:t>Шәриф Биҡҡол</a:t>
          </a:r>
          <a:endParaRPr lang="ru-RU" sz="2200" kern="1200" dirty="0"/>
        </a:p>
      </dsp:txBody>
      <dsp:txXfrm>
        <a:off x="0" y="209797"/>
        <a:ext cx="1904999" cy="1143000"/>
      </dsp:txXfrm>
    </dsp:sp>
    <dsp:sp modelId="{462A5309-1E59-4FCA-AA2F-277623179CB3}">
      <dsp:nvSpPr>
        <dsp:cNvPr id="0" name=""/>
        <dsp:cNvSpPr/>
      </dsp:nvSpPr>
      <dsp:spPr>
        <a:xfrm>
          <a:off x="2095500" y="209797"/>
          <a:ext cx="1904999" cy="1143000"/>
        </a:xfrm>
        <a:prstGeom prst="rect">
          <a:avLst/>
        </a:prstGeom>
        <a:solidFill>
          <a:schemeClr val="accent4">
            <a:hueOff val="4308971"/>
            <a:satOff val="-10901"/>
            <a:lumOff val="49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ba-RU" sz="2200" kern="1200" dirty="0" smtClean="0"/>
            <a:t>Ғәли Ибраһимов</a:t>
          </a:r>
          <a:endParaRPr lang="ru-RU" sz="2200" kern="1200" dirty="0"/>
        </a:p>
      </dsp:txBody>
      <dsp:txXfrm>
        <a:off x="2095500" y="209797"/>
        <a:ext cx="1904999" cy="1143000"/>
      </dsp:txXfrm>
    </dsp:sp>
    <dsp:sp modelId="{84B02432-F7B5-4817-9AA7-AEEEA855ADBD}">
      <dsp:nvSpPr>
        <dsp:cNvPr id="0" name=""/>
        <dsp:cNvSpPr/>
      </dsp:nvSpPr>
      <dsp:spPr>
        <a:xfrm>
          <a:off x="4191000" y="209797"/>
          <a:ext cx="1904999" cy="1143000"/>
        </a:xfrm>
        <a:prstGeom prst="rect">
          <a:avLst/>
        </a:prstGeom>
        <a:solidFill>
          <a:schemeClr val="accent4">
            <a:hueOff val="8617942"/>
            <a:satOff val="-21801"/>
            <a:lumOff val="98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ba-RU" sz="2200" kern="1200" dirty="0" smtClean="0"/>
            <a:t>Нәжиб Асанбаев</a:t>
          </a:r>
          <a:endParaRPr lang="ru-RU" sz="2200" kern="1200" dirty="0"/>
        </a:p>
      </dsp:txBody>
      <dsp:txXfrm>
        <a:off x="4191000" y="209797"/>
        <a:ext cx="1904999" cy="1143000"/>
      </dsp:txXfrm>
    </dsp:sp>
    <dsp:sp modelId="{1DCDDBBB-CA4D-4FF6-B9A8-C1D9DE545962}">
      <dsp:nvSpPr>
        <dsp:cNvPr id="0" name=""/>
        <dsp:cNvSpPr/>
      </dsp:nvSpPr>
      <dsp:spPr>
        <a:xfrm>
          <a:off x="1047750" y="1543298"/>
          <a:ext cx="1904999" cy="1143000"/>
        </a:xfrm>
        <a:prstGeom prst="rect">
          <a:avLst/>
        </a:prstGeom>
        <a:solidFill>
          <a:schemeClr val="accent4">
            <a:hueOff val="12926913"/>
            <a:satOff val="-32702"/>
            <a:lumOff val="147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ba-RU" sz="2200" kern="1200" dirty="0" smtClean="0"/>
            <a:t>Тимер Арыҫлан</a:t>
          </a:r>
          <a:endParaRPr lang="ru-RU" sz="2200" kern="1200" dirty="0"/>
        </a:p>
      </dsp:txBody>
      <dsp:txXfrm>
        <a:off x="1047750" y="1543298"/>
        <a:ext cx="1904999" cy="1143000"/>
      </dsp:txXfrm>
    </dsp:sp>
    <dsp:sp modelId="{3291C770-E1D0-4DE4-8387-2ACC79F6E8E9}">
      <dsp:nvSpPr>
        <dsp:cNvPr id="0" name=""/>
        <dsp:cNvSpPr/>
      </dsp:nvSpPr>
      <dsp:spPr>
        <a:xfrm>
          <a:off x="3143250" y="1543297"/>
          <a:ext cx="1904999" cy="1143000"/>
        </a:xfrm>
        <a:prstGeom prst="rect">
          <a:avLst/>
        </a:prstGeom>
        <a:solidFill>
          <a:schemeClr val="accent4">
            <a:hueOff val="17235884"/>
            <a:satOff val="-43603"/>
            <a:lumOff val="196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ba-RU" sz="2200" kern="1200" dirty="0" smtClean="0"/>
            <a:t>Әнүәр Бикчәнтәйев</a:t>
          </a:r>
          <a:endParaRPr lang="ru-RU" sz="2200" kern="1200" dirty="0"/>
        </a:p>
      </dsp:txBody>
      <dsp:txXfrm>
        <a:off x="3143250" y="1543297"/>
        <a:ext cx="1904999" cy="114300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CAE46F-547E-468E-A266-E95CFB33132E}">
      <dsp:nvSpPr>
        <dsp:cNvPr id="0" name=""/>
        <dsp:cNvSpPr/>
      </dsp:nvSpPr>
      <dsp:spPr>
        <a:xfrm>
          <a:off x="-257757" y="0"/>
          <a:ext cx="6611515" cy="3744416"/>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9DCAAD-81D4-432A-86D2-DA257E68C907}">
      <dsp:nvSpPr>
        <dsp:cNvPr id="0" name=""/>
        <dsp:cNvSpPr/>
      </dsp:nvSpPr>
      <dsp:spPr>
        <a:xfrm>
          <a:off x="1531511" y="355719"/>
          <a:ext cx="1460322" cy="1460322"/>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ba-RU" sz="1900" kern="1200" dirty="0" smtClean="0"/>
            <a:t>Нәжиб Асанбаев</a:t>
          </a:r>
          <a:endParaRPr lang="ru-RU" sz="1900" kern="1200" dirty="0"/>
        </a:p>
      </dsp:txBody>
      <dsp:txXfrm>
        <a:off x="1531511" y="355719"/>
        <a:ext cx="1460322" cy="1460322"/>
      </dsp:txXfrm>
    </dsp:sp>
    <dsp:sp modelId="{8A0235C5-7940-4EE0-863E-123F9519C1C9}">
      <dsp:nvSpPr>
        <dsp:cNvPr id="0" name=""/>
        <dsp:cNvSpPr/>
      </dsp:nvSpPr>
      <dsp:spPr>
        <a:xfrm>
          <a:off x="3104166" y="355719"/>
          <a:ext cx="1460322" cy="1460322"/>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ba-RU" sz="1900" kern="1200" dirty="0" smtClean="0"/>
            <a:t>Ибраһим Абдуллин</a:t>
          </a:r>
          <a:endParaRPr lang="ru-RU" sz="1900" kern="1200" dirty="0"/>
        </a:p>
      </dsp:txBody>
      <dsp:txXfrm>
        <a:off x="3104166" y="355719"/>
        <a:ext cx="1460322" cy="1460322"/>
      </dsp:txXfrm>
    </dsp:sp>
    <dsp:sp modelId="{DDD1E1CA-3865-4A85-A473-E66120BFBE95}">
      <dsp:nvSpPr>
        <dsp:cNvPr id="0" name=""/>
        <dsp:cNvSpPr/>
      </dsp:nvSpPr>
      <dsp:spPr>
        <a:xfrm>
          <a:off x="1531511" y="1928374"/>
          <a:ext cx="1460322" cy="1460322"/>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ba-RU" sz="1900" kern="1200" dirty="0" smtClean="0"/>
            <a:t>Ғилемдар Рамазанов</a:t>
          </a:r>
          <a:endParaRPr lang="ru-RU" sz="1900" kern="1200" dirty="0"/>
        </a:p>
      </dsp:txBody>
      <dsp:txXfrm>
        <a:off x="1531511" y="1928374"/>
        <a:ext cx="1460322" cy="1460322"/>
      </dsp:txXfrm>
    </dsp:sp>
    <dsp:sp modelId="{58E85779-D658-44A2-B1F1-0CBCE705956C}">
      <dsp:nvSpPr>
        <dsp:cNvPr id="0" name=""/>
        <dsp:cNvSpPr/>
      </dsp:nvSpPr>
      <dsp:spPr>
        <a:xfrm>
          <a:off x="3104166" y="1928374"/>
          <a:ext cx="1460322" cy="1460322"/>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ba-RU" sz="1900" kern="1200" dirty="0" smtClean="0"/>
            <a:t>Нур Зарипов</a:t>
          </a:r>
          <a:endParaRPr lang="ru-RU" sz="1900" kern="1200" dirty="0"/>
        </a:p>
      </dsp:txBody>
      <dsp:txXfrm>
        <a:off x="3104166" y="1928374"/>
        <a:ext cx="1460322" cy="1460322"/>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F5A573-F82A-414E-862E-C41CE7AE3C85}">
      <dsp:nvSpPr>
        <dsp:cNvPr id="0" name=""/>
        <dsp:cNvSpPr/>
      </dsp:nvSpPr>
      <dsp:spPr>
        <a:xfrm>
          <a:off x="0" y="464019"/>
          <a:ext cx="6096000" cy="781200"/>
        </a:xfrm>
        <a:prstGeom prst="rect">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852037-A709-4BF9-8110-FD8B5F86EAD2}">
      <dsp:nvSpPr>
        <dsp:cNvPr id="0" name=""/>
        <dsp:cNvSpPr/>
      </dsp:nvSpPr>
      <dsp:spPr>
        <a:xfrm>
          <a:off x="304800" y="6459"/>
          <a:ext cx="4267200" cy="915120"/>
        </a:xfrm>
        <a:prstGeom prst="roundRect">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422400">
            <a:lnSpc>
              <a:spcPct val="90000"/>
            </a:lnSpc>
            <a:spcBef>
              <a:spcPct val="0"/>
            </a:spcBef>
            <a:spcAft>
              <a:spcPct val="35000"/>
            </a:spcAft>
          </a:pPr>
          <a:r>
            <a:rPr lang="ba-RU" sz="3200" kern="1200" dirty="0" smtClean="0">
              <a:latin typeface="Calibri" pitchFamily="34" charset="0"/>
            </a:rPr>
            <a:t>Әхиәр Хәкимов</a:t>
          </a:r>
          <a:endParaRPr lang="ru-RU" sz="3200" kern="1200" dirty="0">
            <a:latin typeface="Calibri" pitchFamily="34" charset="0"/>
          </a:endParaRPr>
        </a:p>
      </dsp:txBody>
      <dsp:txXfrm>
        <a:off x="304800" y="6459"/>
        <a:ext cx="4267200" cy="915120"/>
      </dsp:txXfrm>
    </dsp:sp>
    <dsp:sp modelId="{EEB2D34B-3F72-44C1-8CFA-47822D55EAED}">
      <dsp:nvSpPr>
        <dsp:cNvPr id="0" name=""/>
        <dsp:cNvSpPr/>
      </dsp:nvSpPr>
      <dsp:spPr>
        <a:xfrm>
          <a:off x="0" y="1870179"/>
          <a:ext cx="6096000" cy="781200"/>
        </a:xfrm>
        <a:prstGeom prst="rect">
          <a:avLst/>
        </a:prstGeom>
        <a:solidFill>
          <a:schemeClr val="lt1">
            <a:alpha val="90000"/>
            <a:hueOff val="0"/>
            <a:satOff val="0"/>
            <a:lumOff val="0"/>
            <a:alphaOff val="0"/>
          </a:schemeClr>
        </a:solidFill>
        <a:ln w="40000" cap="flat" cmpd="sng" algn="ctr">
          <a:solidFill>
            <a:schemeClr val="accent2">
              <a:hueOff val="-8103780"/>
              <a:satOff val="16667"/>
              <a:lumOff val="-1274"/>
              <a:alphaOff val="0"/>
            </a:schemeClr>
          </a:solidFill>
          <a:prstDash val="solid"/>
        </a:ln>
        <a:effectLst/>
      </dsp:spPr>
      <dsp:style>
        <a:lnRef idx="2">
          <a:scrgbClr r="0" g="0" b="0"/>
        </a:lnRef>
        <a:fillRef idx="1">
          <a:scrgbClr r="0" g="0" b="0"/>
        </a:fillRef>
        <a:effectRef idx="0">
          <a:scrgbClr r="0" g="0" b="0"/>
        </a:effectRef>
        <a:fontRef idx="minor"/>
      </dsp:style>
    </dsp:sp>
    <dsp:sp modelId="{BC6A94E4-9C7C-466D-8A9F-5475AF534977}">
      <dsp:nvSpPr>
        <dsp:cNvPr id="0" name=""/>
        <dsp:cNvSpPr/>
      </dsp:nvSpPr>
      <dsp:spPr>
        <a:xfrm>
          <a:off x="304800" y="1412619"/>
          <a:ext cx="4267200" cy="915120"/>
        </a:xfrm>
        <a:prstGeom prst="roundRect">
          <a:avLst/>
        </a:prstGeom>
        <a:solidFill>
          <a:schemeClr val="accent2">
            <a:hueOff val="-8103780"/>
            <a:satOff val="16667"/>
            <a:lumOff val="-1274"/>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ba-RU" sz="3100" kern="1200" dirty="0" smtClean="0">
              <a:latin typeface="Calibri" pitchFamily="34" charset="0"/>
            </a:rPr>
            <a:t>Нәжиб Асанбаев</a:t>
          </a:r>
          <a:endParaRPr lang="ru-RU" sz="3100" kern="1200" dirty="0">
            <a:latin typeface="Calibri" pitchFamily="34" charset="0"/>
          </a:endParaRPr>
        </a:p>
      </dsp:txBody>
      <dsp:txXfrm>
        <a:off x="304800" y="1412619"/>
        <a:ext cx="4267200" cy="915120"/>
      </dsp:txXfrm>
    </dsp:sp>
    <dsp:sp modelId="{18A4919E-AA81-4D45-8638-AFC846EB09CF}">
      <dsp:nvSpPr>
        <dsp:cNvPr id="0" name=""/>
        <dsp:cNvSpPr/>
      </dsp:nvSpPr>
      <dsp:spPr>
        <a:xfrm>
          <a:off x="0" y="3276340"/>
          <a:ext cx="6096000" cy="781200"/>
        </a:xfrm>
        <a:prstGeom prst="rect">
          <a:avLst/>
        </a:prstGeom>
        <a:solidFill>
          <a:schemeClr val="lt1">
            <a:alpha val="90000"/>
            <a:hueOff val="0"/>
            <a:satOff val="0"/>
            <a:lumOff val="0"/>
            <a:alphaOff val="0"/>
          </a:schemeClr>
        </a:solidFill>
        <a:ln w="40000" cap="flat" cmpd="sng" algn="ctr">
          <a:solidFill>
            <a:schemeClr val="accent2">
              <a:hueOff val="-16207560"/>
              <a:satOff val="33334"/>
              <a:lumOff val="-2549"/>
              <a:alphaOff val="0"/>
            </a:schemeClr>
          </a:solidFill>
          <a:prstDash val="solid"/>
        </a:ln>
        <a:effectLst/>
      </dsp:spPr>
      <dsp:style>
        <a:lnRef idx="2">
          <a:scrgbClr r="0" g="0" b="0"/>
        </a:lnRef>
        <a:fillRef idx="1">
          <a:scrgbClr r="0" g="0" b="0"/>
        </a:fillRef>
        <a:effectRef idx="0">
          <a:scrgbClr r="0" g="0" b="0"/>
        </a:effectRef>
        <a:fontRef idx="minor"/>
      </dsp:style>
    </dsp:sp>
    <dsp:sp modelId="{8A5D8EDA-C03D-4D64-8684-3AD98F755D63}">
      <dsp:nvSpPr>
        <dsp:cNvPr id="0" name=""/>
        <dsp:cNvSpPr/>
      </dsp:nvSpPr>
      <dsp:spPr>
        <a:xfrm>
          <a:off x="304800" y="2818780"/>
          <a:ext cx="4267200" cy="915120"/>
        </a:xfrm>
        <a:prstGeom prst="roundRect">
          <a:avLst/>
        </a:prstGeom>
        <a:solidFill>
          <a:schemeClr val="accent2">
            <a:hueOff val="-16207560"/>
            <a:satOff val="33334"/>
            <a:lumOff val="-2549"/>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ba-RU" sz="3100" kern="1200" dirty="0" smtClean="0">
              <a:latin typeface="Calibri" pitchFamily="34" charset="0"/>
            </a:rPr>
            <a:t>Ибраһим Абдуллин</a:t>
          </a:r>
          <a:endParaRPr lang="ru-RU" sz="3100" kern="1200" dirty="0">
            <a:latin typeface="Calibri" pitchFamily="34" charset="0"/>
          </a:endParaRPr>
        </a:p>
      </dsp:txBody>
      <dsp:txXfrm>
        <a:off x="304800" y="2818780"/>
        <a:ext cx="4267200" cy="91512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D329B34-A8CB-48E1-ABF5-AF364AB8C031}">
      <dsp:nvSpPr>
        <dsp:cNvPr id="0" name=""/>
        <dsp:cNvSpPr/>
      </dsp:nvSpPr>
      <dsp:spPr>
        <a:xfrm>
          <a:off x="711199" y="0"/>
          <a:ext cx="4064000" cy="4064000"/>
        </a:xfrm>
        <a:prstGeom prst="triangle">
          <a:avLst/>
        </a:prstGeom>
        <a:solidFill>
          <a:schemeClr val="lt1">
            <a:hueOff val="0"/>
            <a:satOff val="0"/>
            <a:lumOff val="0"/>
            <a:alphaOff val="0"/>
          </a:schemeClr>
        </a:solidFill>
        <a:ln w="400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811B63-74F4-4D64-A0BE-3EEB3E71BDFD}">
      <dsp:nvSpPr>
        <dsp:cNvPr id="0" name=""/>
        <dsp:cNvSpPr/>
      </dsp:nvSpPr>
      <dsp:spPr>
        <a:xfrm>
          <a:off x="2743199" y="407541"/>
          <a:ext cx="2641600" cy="794443"/>
        </a:xfrm>
        <a:prstGeom prst="roundRect">
          <a:avLst/>
        </a:prstGeom>
        <a:solidFill>
          <a:schemeClr val="dk1">
            <a:alpha val="90000"/>
            <a:tint val="40000"/>
            <a:hueOff val="0"/>
            <a:satOff val="0"/>
            <a:lumOff val="0"/>
            <a:alphaOff val="0"/>
          </a:schemeClr>
        </a:solidFill>
        <a:ln w="400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ba-RU" sz="2000" kern="1200" dirty="0" smtClean="0"/>
            <a:t>Сөләймән Муллабаев</a:t>
          </a:r>
          <a:endParaRPr lang="ru-RU" sz="2000" kern="1200" dirty="0"/>
        </a:p>
      </dsp:txBody>
      <dsp:txXfrm>
        <a:off x="2743199" y="407541"/>
        <a:ext cx="2641600" cy="794443"/>
      </dsp:txXfrm>
    </dsp:sp>
    <dsp:sp modelId="{9884AA1A-8C92-414F-8335-A7D969691773}">
      <dsp:nvSpPr>
        <dsp:cNvPr id="0" name=""/>
        <dsp:cNvSpPr/>
      </dsp:nvSpPr>
      <dsp:spPr>
        <a:xfrm>
          <a:off x="2743199" y="1331167"/>
          <a:ext cx="2641600" cy="1033462"/>
        </a:xfrm>
        <a:prstGeom prst="roundRect">
          <a:avLst/>
        </a:prstGeom>
        <a:solidFill>
          <a:schemeClr val="dk1">
            <a:alpha val="90000"/>
            <a:tint val="40000"/>
            <a:hueOff val="0"/>
            <a:satOff val="0"/>
            <a:lumOff val="0"/>
            <a:alphaOff val="0"/>
          </a:schemeClr>
        </a:solidFill>
        <a:ln w="400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ba-RU" sz="2000" kern="1200" dirty="0" smtClean="0"/>
            <a:t>Хәким Ғиләжев</a:t>
          </a:r>
          <a:endParaRPr lang="ru-RU" sz="2000" kern="1200" dirty="0"/>
        </a:p>
      </dsp:txBody>
      <dsp:txXfrm>
        <a:off x="2743199" y="1331167"/>
        <a:ext cx="2641600" cy="1033462"/>
      </dsp:txXfrm>
    </dsp:sp>
    <dsp:sp modelId="{6E26B9E5-3883-48E5-9594-F4B2423B1AD8}">
      <dsp:nvSpPr>
        <dsp:cNvPr id="0" name=""/>
        <dsp:cNvSpPr/>
      </dsp:nvSpPr>
      <dsp:spPr>
        <a:xfrm>
          <a:off x="2743199" y="2493813"/>
          <a:ext cx="2641600" cy="1033462"/>
        </a:xfrm>
        <a:prstGeom prst="roundRect">
          <a:avLst/>
        </a:prstGeom>
        <a:solidFill>
          <a:schemeClr val="dk1">
            <a:alpha val="90000"/>
            <a:tint val="40000"/>
            <a:hueOff val="0"/>
            <a:satOff val="0"/>
            <a:lumOff val="0"/>
            <a:alphaOff val="0"/>
          </a:schemeClr>
        </a:solidFill>
        <a:ln w="400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ba-RU" sz="2000" kern="1200" dirty="0" smtClean="0"/>
            <a:t>Әхиәр Хәкимов</a:t>
          </a:r>
          <a:endParaRPr lang="ru-RU" sz="2000" kern="1200" dirty="0"/>
        </a:p>
      </dsp:txBody>
      <dsp:txXfrm>
        <a:off x="2743199" y="2493813"/>
        <a:ext cx="2641600" cy="1033462"/>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B907C4-C4CC-459E-922C-E235A1219D60}">
      <dsp:nvSpPr>
        <dsp:cNvPr id="0" name=""/>
        <dsp:cNvSpPr/>
      </dsp:nvSpPr>
      <dsp:spPr>
        <a:xfrm>
          <a:off x="1707963" y="0"/>
          <a:ext cx="2680071" cy="2680071"/>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5B6412-625F-4C4B-8228-19F1FD488F91}">
      <dsp:nvSpPr>
        <dsp:cNvPr id="0" name=""/>
        <dsp:cNvSpPr/>
      </dsp:nvSpPr>
      <dsp:spPr>
        <a:xfrm>
          <a:off x="671735" y="288033"/>
          <a:ext cx="1759996" cy="1045228"/>
        </a:xfrm>
        <a:prstGeom prst="roundRect">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ba-RU" sz="2100" kern="1200" dirty="0" smtClean="0"/>
            <a:t>Ғилемдар Рамазанов</a:t>
          </a:r>
          <a:endParaRPr lang="ru-RU" sz="2100" kern="1200" dirty="0"/>
        </a:p>
      </dsp:txBody>
      <dsp:txXfrm>
        <a:off x="671735" y="288033"/>
        <a:ext cx="1759996" cy="1045228"/>
      </dsp:txXfrm>
    </dsp:sp>
    <dsp:sp modelId="{33B8CF24-2677-4B27-8B8E-BBAE95603046}">
      <dsp:nvSpPr>
        <dsp:cNvPr id="0" name=""/>
        <dsp:cNvSpPr/>
      </dsp:nvSpPr>
      <dsp:spPr>
        <a:xfrm>
          <a:off x="2589454" y="254606"/>
          <a:ext cx="2042720" cy="1045228"/>
        </a:xfrm>
        <a:prstGeom prst="roundRect">
          <a:avLst/>
        </a:prstGeom>
        <a:solidFill>
          <a:schemeClr val="accent2">
            <a:hueOff val="-5402520"/>
            <a:satOff val="11111"/>
            <a:lumOff val="-85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ba-RU" sz="2000" kern="1200" dirty="0" smtClean="0"/>
            <a:t>Мостай Кәрим</a:t>
          </a:r>
          <a:endParaRPr lang="ru-RU" sz="2000" kern="1200" dirty="0"/>
        </a:p>
      </dsp:txBody>
      <dsp:txXfrm>
        <a:off x="2589454" y="254606"/>
        <a:ext cx="2042720" cy="1045228"/>
      </dsp:txXfrm>
    </dsp:sp>
    <dsp:sp modelId="{78C36F03-519B-4315-8297-8BDACA75096A}">
      <dsp:nvSpPr>
        <dsp:cNvPr id="0" name=""/>
        <dsp:cNvSpPr/>
      </dsp:nvSpPr>
      <dsp:spPr>
        <a:xfrm>
          <a:off x="1045832" y="1440160"/>
          <a:ext cx="2485385" cy="1045228"/>
        </a:xfrm>
        <a:prstGeom prst="roundRect">
          <a:avLst/>
        </a:prstGeom>
        <a:solidFill>
          <a:schemeClr val="accent2">
            <a:hueOff val="-10805041"/>
            <a:satOff val="22223"/>
            <a:lumOff val="-1699"/>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ba-RU" sz="1900" kern="1200" dirty="0" smtClean="0"/>
            <a:t>Ғәйнан Әмири</a:t>
          </a:r>
          <a:endParaRPr lang="ru-RU" sz="1900" kern="1200" dirty="0"/>
        </a:p>
      </dsp:txBody>
      <dsp:txXfrm>
        <a:off x="1045832" y="1440160"/>
        <a:ext cx="2485385" cy="1045228"/>
      </dsp:txXfrm>
    </dsp:sp>
    <dsp:sp modelId="{1426CE25-1C22-4685-9523-5FD2544931EE}">
      <dsp:nvSpPr>
        <dsp:cNvPr id="0" name=""/>
        <dsp:cNvSpPr/>
      </dsp:nvSpPr>
      <dsp:spPr>
        <a:xfrm>
          <a:off x="3610614" y="1368154"/>
          <a:ext cx="2485385" cy="1045228"/>
        </a:xfrm>
        <a:prstGeom prst="roundRect">
          <a:avLst/>
        </a:prstGeom>
        <a:solidFill>
          <a:schemeClr val="accent2">
            <a:hueOff val="-16207560"/>
            <a:satOff val="33334"/>
            <a:lumOff val="-2549"/>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ba-RU" sz="1800" kern="1200" dirty="0" smtClean="0"/>
            <a:t>Сабир Кинйәкәй</a:t>
          </a:r>
          <a:endParaRPr lang="ru-RU" sz="1800" kern="1200" dirty="0"/>
        </a:p>
      </dsp:txBody>
      <dsp:txXfrm>
        <a:off x="3610614" y="1368154"/>
        <a:ext cx="2485385" cy="1045228"/>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4491B7-51DA-410C-BC8E-D2CD4A804C7D}">
      <dsp:nvSpPr>
        <dsp:cNvPr id="0" name=""/>
        <dsp:cNvSpPr/>
      </dsp:nvSpPr>
      <dsp:spPr>
        <a:xfrm>
          <a:off x="0" y="464019"/>
          <a:ext cx="6096000" cy="781200"/>
        </a:xfrm>
        <a:prstGeom prst="rect">
          <a:avLst/>
        </a:prstGeom>
        <a:solidFill>
          <a:schemeClr val="accent1">
            <a:alpha val="90000"/>
            <a:tint val="4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523573-CAFA-4060-8FAC-16CBE8565BE1}">
      <dsp:nvSpPr>
        <dsp:cNvPr id="0" name=""/>
        <dsp:cNvSpPr/>
      </dsp:nvSpPr>
      <dsp:spPr>
        <a:xfrm>
          <a:off x="304800" y="6459"/>
          <a:ext cx="4267200" cy="915120"/>
        </a:xfrm>
        <a:prstGeom prst="round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ba-RU" sz="3100" kern="1200" dirty="0" smtClean="0"/>
            <a:t>Яҡуп Ҡолмой</a:t>
          </a:r>
          <a:endParaRPr lang="ru-RU" sz="3100" kern="1200" dirty="0"/>
        </a:p>
      </dsp:txBody>
      <dsp:txXfrm>
        <a:off x="304800" y="6459"/>
        <a:ext cx="4267200" cy="915120"/>
      </dsp:txXfrm>
    </dsp:sp>
    <dsp:sp modelId="{6A5D59E4-E852-4E34-9337-C38ED995A140}">
      <dsp:nvSpPr>
        <dsp:cNvPr id="0" name=""/>
        <dsp:cNvSpPr/>
      </dsp:nvSpPr>
      <dsp:spPr>
        <a:xfrm>
          <a:off x="0" y="1870179"/>
          <a:ext cx="6096000" cy="781200"/>
        </a:xfrm>
        <a:prstGeom prst="rect">
          <a:avLst/>
        </a:prstGeom>
        <a:solidFill>
          <a:schemeClr val="accent1">
            <a:alpha val="90000"/>
            <a:tint val="4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24B006-25E0-4081-9CAF-60B2CDB6CBFD}">
      <dsp:nvSpPr>
        <dsp:cNvPr id="0" name=""/>
        <dsp:cNvSpPr/>
      </dsp:nvSpPr>
      <dsp:spPr>
        <a:xfrm>
          <a:off x="304800" y="1412619"/>
          <a:ext cx="4267200" cy="915120"/>
        </a:xfrm>
        <a:prstGeom prst="round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ba-RU" sz="3100" kern="1200" dirty="0" smtClean="0"/>
            <a:t>Фәйзи Ғүмәров</a:t>
          </a:r>
          <a:endParaRPr lang="ru-RU" sz="3100" kern="1200" dirty="0"/>
        </a:p>
      </dsp:txBody>
      <dsp:txXfrm>
        <a:off x="304800" y="1412619"/>
        <a:ext cx="4267200" cy="915120"/>
      </dsp:txXfrm>
    </dsp:sp>
    <dsp:sp modelId="{6B5B73C8-427D-4477-8F43-46BFFE0EB4C4}">
      <dsp:nvSpPr>
        <dsp:cNvPr id="0" name=""/>
        <dsp:cNvSpPr/>
      </dsp:nvSpPr>
      <dsp:spPr>
        <a:xfrm>
          <a:off x="0" y="3276340"/>
          <a:ext cx="6096000" cy="781200"/>
        </a:xfrm>
        <a:prstGeom prst="rect">
          <a:avLst/>
        </a:prstGeom>
        <a:solidFill>
          <a:schemeClr val="accent1">
            <a:alpha val="90000"/>
            <a:tint val="4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E031BD-347E-4060-B38B-4A603C4A10CF}">
      <dsp:nvSpPr>
        <dsp:cNvPr id="0" name=""/>
        <dsp:cNvSpPr/>
      </dsp:nvSpPr>
      <dsp:spPr>
        <a:xfrm>
          <a:off x="304800" y="2818780"/>
          <a:ext cx="4267200" cy="915120"/>
        </a:xfrm>
        <a:prstGeom prst="round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ba-RU" sz="3100" kern="1200" dirty="0" smtClean="0"/>
            <a:t>Нәжип Иҙелбай</a:t>
          </a:r>
          <a:endParaRPr lang="ru-RU" sz="3100" kern="1200" dirty="0"/>
        </a:p>
      </dsp:txBody>
      <dsp:txXfrm>
        <a:off x="304800" y="2818780"/>
        <a:ext cx="4267200" cy="91512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CE2FC3-2ABF-4851-AD76-2A6B35DC49A6}">
      <dsp:nvSpPr>
        <dsp:cNvPr id="0" name=""/>
        <dsp:cNvSpPr/>
      </dsp:nvSpPr>
      <dsp:spPr>
        <a:xfrm>
          <a:off x="-29142" y="1476"/>
          <a:ext cx="5242861" cy="755345"/>
        </a:xfrm>
        <a:prstGeom prst="roundRect">
          <a:avLst>
            <a:gd name="adj" fmla="val 10000"/>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a-RU" sz="2400" kern="1200" dirty="0" smtClean="0"/>
            <a:t>Зөлфәр Хисмәтуллин</a:t>
          </a:r>
          <a:endParaRPr lang="ru-RU" sz="2400" kern="1200" dirty="0"/>
        </a:p>
      </dsp:txBody>
      <dsp:txXfrm>
        <a:off x="-29142" y="1476"/>
        <a:ext cx="5242861" cy="755345"/>
      </dsp:txXfrm>
    </dsp:sp>
    <dsp:sp modelId="{92A3C5CC-0FCC-4B35-B1F9-D29CE0D532F8}">
      <dsp:nvSpPr>
        <dsp:cNvPr id="0" name=""/>
        <dsp:cNvSpPr/>
      </dsp:nvSpPr>
      <dsp:spPr>
        <a:xfrm rot="5400000">
          <a:off x="2450660" y="775706"/>
          <a:ext cx="283254" cy="33990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rot="5400000">
        <a:off x="2450660" y="775706"/>
        <a:ext cx="283254" cy="339905"/>
      </dsp:txXfrm>
    </dsp:sp>
    <dsp:sp modelId="{736D415F-DE6E-4AA5-BC0F-1A34999309AD}">
      <dsp:nvSpPr>
        <dsp:cNvPr id="0" name=""/>
        <dsp:cNvSpPr/>
      </dsp:nvSpPr>
      <dsp:spPr>
        <a:xfrm>
          <a:off x="0" y="1134495"/>
          <a:ext cx="5184576" cy="755345"/>
        </a:xfrm>
        <a:prstGeom prst="roundRect">
          <a:avLst>
            <a:gd name="adj" fmla="val 10000"/>
          </a:avLst>
        </a:prstGeom>
        <a:solidFill>
          <a:schemeClr val="accent2">
            <a:hueOff val="-8103780"/>
            <a:satOff val="16667"/>
            <a:lumOff val="-1274"/>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ba-RU" sz="2500" kern="1200" dirty="0" smtClean="0"/>
            <a:t>Яныбай Хамматов</a:t>
          </a:r>
          <a:endParaRPr lang="ru-RU" sz="2500" kern="1200" dirty="0"/>
        </a:p>
      </dsp:txBody>
      <dsp:txXfrm>
        <a:off x="0" y="1134495"/>
        <a:ext cx="5184576" cy="755345"/>
      </dsp:txXfrm>
    </dsp:sp>
    <dsp:sp modelId="{095AB468-E361-48EB-AB42-276D9099DAFA}">
      <dsp:nvSpPr>
        <dsp:cNvPr id="0" name=""/>
        <dsp:cNvSpPr/>
      </dsp:nvSpPr>
      <dsp:spPr>
        <a:xfrm rot="5400000">
          <a:off x="2450660" y="1908724"/>
          <a:ext cx="283254" cy="339905"/>
        </a:xfrm>
        <a:prstGeom prst="rightArrow">
          <a:avLst>
            <a:gd name="adj1" fmla="val 60000"/>
            <a:gd name="adj2" fmla="val 50000"/>
          </a:avLst>
        </a:prstGeom>
        <a:solidFill>
          <a:schemeClr val="accent2">
            <a:hueOff val="-16207560"/>
            <a:satOff val="33334"/>
            <a:lumOff val="-254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rot="5400000">
        <a:off x="2450660" y="1908724"/>
        <a:ext cx="283254" cy="339905"/>
      </dsp:txXfrm>
    </dsp:sp>
    <dsp:sp modelId="{0212DCE8-0B09-46F0-AE66-40C291E03A23}">
      <dsp:nvSpPr>
        <dsp:cNvPr id="0" name=""/>
        <dsp:cNvSpPr/>
      </dsp:nvSpPr>
      <dsp:spPr>
        <a:xfrm>
          <a:off x="810094" y="2267513"/>
          <a:ext cx="3564387" cy="755345"/>
        </a:xfrm>
        <a:prstGeom prst="roundRect">
          <a:avLst>
            <a:gd name="adj" fmla="val 10000"/>
          </a:avLst>
        </a:prstGeom>
        <a:solidFill>
          <a:schemeClr val="accent2">
            <a:hueOff val="-16207560"/>
            <a:satOff val="33334"/>
            <a:lumOff val="-2549"/>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ba-RU" sz="2500" kern="1200" dirty="0" smtClean="0"/>
            <a:t>Ғабдулла Байбурин</a:t>
          </a:r>
          <a:endParaRPr lang="ru-RU" sz="2500" kern="1200" dirty="0"/>
        </a:p>
      </dsp:txBody>
      <dsp:txXfrm>
        <a:off x="810094" y="2267513"/>
        <a:ext cx="3564387" cy="755345"/>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7CE61F-2585-441A-A0F2-94729E0AD839}">
      <dsp:nvSpPr>
        <dsp:cNvPr id="0" name=""/>
        <dsp:cNvSpPr/>
      </dsp:nvSpPr>
      <dsp:spPr>
        <a:xfrm rot="10800000">
          <a:off x="0" y="0"/>
          <a:ext cx="6095999" cy="725338"/>
        </a:xfrm>
        <a:prstGeom prst="trapezoid">
          <a:avLst>
            <a:gd name="adj" fmla="val 140072"/>
          </a:avLst>
        </a:prstGeom>
        <a:gradFill rotWithShape="0">
          <a:gsLst>
            <a:gs pos="0">
              <a:schemeClr val="accent5">
                <a:hueOff val="0"/>
                <a:satOff val="0"/>
                <a:lumOff val="0"/>
                <a:alphaOff val="0"/>
                <a:tint val="15000"/>
                <a:satMod val="250000"/>
              </a:schemeClr>
            </a:gs>
            <a:gs pos="49000">
              <a:schemeClr val="accent5">
                <a:hueOff val="0"/>
                <a:satOff val="0"/>
                <a:lumOff val="0"/>
                <a:alphaOff val="0"/>
                <a:tint val="50000"/>
                <a:satMod val="200000"/>
              </a:schemeClr>
            </a:gs>
            <a:gs pos="49100">
              <a:schemeClr val="accent5">
                <a:hueOff val="0"/>
                <a:satOff val="0"/>
                <a:lumOff val="0"/>
                <a:alphaOff val="0"/>
                <a:tint val="64000"/>
                <a:satMod val="160000"/>
              </a:schemeClr>
            </a:gs>
            <a:gs pos="92000">
              <a:schemeClr val="accent5">
                <a:hueOff val="0"/>
                <a:satOff val="0"/>
                <a:lumOff val="0"/>
                <a:alphaOff val="0"/>
                <a:tint val="50000"/>
                <a:satMod val="200000"/>
              </a:schemeClr>
            </a:gs>
            <a:gs pos="100000">
              <a:schemeClr val="accent5">
                <a:hueOff val="0"/>
                <a:satOff val="0"/>
                <a:lumOff val="0"/>
                <a:alphaOff val="0"/>
                <a:tint val="43000"/>
                <a:satMod val="190000"/>
              </a:schemeClr>
            </a:gs>
          </a:gsLst>
          <a:lin ang="5400000" scaled="1"/>
        </a:gradFill>
        <a:ln>
          <a:noFill/>
        </a:ln>
        <a:effectLst>
          <a:outerShdw blurRad="50800" dist="25000" dir="5400000" rotWithShape="0">
            <a:schemeClr val="accent5">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ba-RU" sz="2600" kern="1200" dirty="0" smtClean="0"/>
            <a:t>Ибраһим Ғиззәтуллин</a:t>
          </a:r>
          <a:endParaRPr lang="ru-RU" sz="2600" kern="1200" dirty="0"/>
        </a:p>
      </dsp:txBody>
      <dsp:txXfrm>
        <a:off x="1066800" y="0"/>
        <a:ext cx="3962400" cy="725338"/>
      </dsp:txXfrm>
    </dsp:sp>
    <dsp:sp modelId="{4B3B2B67-0DE1-4034-931C-AC236E07E31F}">
      <dsp:nvSpPr>
        <dsp:cNvPr id="0" name=""/>
        <dsp:cNvSpPr/>
      </dsp:nvSpPr>
      <dsp:spPr>
        <a:xfrm rot="10800000">
          <a:off x="1016000" y="725338"/>
          <a:ext cx="4064000" cy="725338"/>
        </a:xfrm>
        <a:prstGeom prst="trapezoid">
          <a:avLst>
            <a:gd name="adj" fmla="val 140072"/>
          </a:avLst>
        </a:prstGeom>
        <a:gradFill rotWithShape="0">
          <a:gsLst>
            <a:gs pos="0">
              <a:schemeClr val="accent5">
                <a:hueOff val="-9027899"/>
                <a:satOff val="22229"/>
                <a:lumOff val="-490"/>
                <a:alphaOff val="0"/>
                <a:tint val="15000"/>
                <a:satMod val="250000"/>
              </a:schemeClr>
            </a:gs>
            <a:gs pos="49000">
              <a:schemeClr val="accent5">
                <a:hueOff val="-9027899"/>
                <a:satOff val="22229"/>
                <a:lumOff val="-490"/>
                <a:alphaOff val="0"/>
                <a:tint val="50000"/>
                <a:satMod val="200000"/>
              </a:schemeClr>
            </a:gs>
            <a:gs pos="49100">
              <a:schemeClr val="accent5">
                <a:hueOff val="-9027899"/>
                <a:satOff val="22229"/>
                <a:lumOff val="-490"/>
                <a:alphaOff val="0"/>
                <a:tint val="64000"/>
                <a:satMod val="160000"/>
              </a:schemeClr>
            </a:gs>
            <a:gs pos="92000">
              <a:schemeClr val="accent5">
                <a:hueOff val="-9027899"/>
                <a:satOff val="22229"/>
                <a:lumOff val="-490"/>
                <a:alphaOff val="0"/>
                <a:tint val="50000"/>
                <a:satMod val="200000"/>
              </a:schemeClr>
            </a:gs>
            <a:gs pos="100000">
              <a:schemeClr val="accent5">
                <a:hueOff val="-9027899"/>
                <a:satOff val="22229"/>
                <a:lumOff val="-490"/>
                <a:alphaOff val="0"/>
                <a:tint val="43000"/>
                <a:satMod val="190000"/>
              </a:schemeClr>
            </a:gs>
          </a:gsLst>
          <a:lin ang="5400000" scaled="1"/>
        </a:gradFill>
        <a:ln>
          <a:noFill/>
        </a:ln>
        <a:effectLst>
          <a:outerShdw blurRad="50800" dist="25000" dir="5400000" rotWithShape="0">
            <a:schemeClr val="accent5">
              <a:hueOff val="-9027899"/>
              <a:satOff val="22229"/>
              <a:lumOff val="-49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ba-RU" sz="2600" kern="1200" dirty="0" smtClean="0"/>
            <a:t>Әкрәм Вәли</a:t>
          </a:r>
          <a:endParaRPr lang="ru-RU" sz="2600" kern="1200" dirty="0"/>
        </a:p>
      </dsp:txBody>
      <dsp:txXfrm>
        <a:off x="1727200" y="725338"/>
        <a:ext cx="2641600" cy="725338"/>
      </dsp:txXfrm>
    </dsp:sp>
    <dsp:sp modelId="{918F6D4C-1F70-48B0-95ED-EDC7FB51C780}">
      <dsp:nvSpPr>
        <dsp:cNvPr id="0" name=""/>
        <dsp:cNvSpPr/>
      </dsp:nvSpPr>
      <dsp:spPr>
        <a:xfrm rot="10800000">
          <a:off x="2032000" y="1450677"/>
          <a:ext cx="2032000" cy="725338"/>
        </a:xfrm>
        <a:prstGeom prst="trapezoid">
          <a:avLst>
            <a:gd name="adj" fmla="val 140072"/>
          </a:avLst>
        </a:prstGeom>
        <a:gradFill rotWithShape="0">
          <a:gsLst>
            <a:gs pos="0">
              <a:schemeClr val="accent5">
                <a:hueOff val="-18055798"/>
                <a:satOff val="44459"/>
                <a:lumOff val="-980"/>
                <a:alphaOff val="0"/>
                <a:tint val="15000"/>
                <a:satMod val="250000"/>
              </a:schemeClr>
            </a:gs>
            <a:gs pos="49000">
              <a:schemeClr val="accent5">
                <a:hueOff val="-18055798"/>
                <a:satOff val="44459"/>
                <a:lumOff val="-980"/>
                <a:alphaOff val="0"/>
                <a:tint val="50000"/>
                <a:satMod val="200000"/>
              </a:schemeClr>
            </a:gs>
            <a:gs pos="49100">
              <a:schemeClr val="accent5">
                <a:hueOff val="-18055798"/>
                <a:satOff val="44459"/>
                <a:lumOff val="-980"/>
                <a:alphaOff val="0"/>
                <a:tint val="64000"/>
                <a:satMod val="160000"/>
              </a:schemeClr>
            </a:gs>
            <a:gs pos="92000">
              <a:schemeClr val="accent5">
                <a:hueOff val="-18055798"/>
                <a:satOff val="44459"/>
                <a:lumOff val="-980"/>
                <a:alphaOff val="0"/>
                <a:tint val="50000"/>
                <a:satMod val="200000"/>
              </a:schemeClr>
            </a:gs>
            <a:gs pos="100000">
              <a:schemeClr val="accent5">
                <a:hueOff val="-18055798"/>
                <a:satOff val="44459"/>
                <a:lumOff val="-980"/>
                <a:alphaOff val="0"/>
                <a:tint val="43000"/>
                <a:satMod val="190000"/>
              </a:schemeClr>
            </a:gs>
          </a:gsLst>
          <a:lin ang="5400000" scaled="1"/>
        </a:gradFill>
        <a:ln>
          <a:noFill/>
        </a:ln>
        <a:effectLst>
          <a:outerShdw blurRad="50800" dist="25000" dir="5400000" rotWithShape="0">
            <a:schemeClr val="accent5">
              <a:hueOff val="-18055798"/>
              <a:satOff val="44459"/>
              <a:lumOff val="-98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ba-RU" sz="2600" kern="1200" dirty="0" smtClean="0"/>
            <a:t>Батыр Вәлид</a:t>
          </a:r>
          <a:endParaRPr lang="ru-RU" sz="2600" kern="1200" dirty="0"/>
        </a:p>
      </dsp:txBody>
      <dsp:txXfrm>
        <a:off x="2032000" y="1450677"/>
        <a:ext cx="2032000" cy="72533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7116A6-E4CB-4AC7-BCFA-5981B2D32879}">
      <dsp:nvSpPr>
        <dsp:cNvPr id="0" name=""/>
        <dsp:cNvSpPr/>
      </dsp:nvSpPr>
      <dsp:spPr>
        <a:xfrm>
          <a:off x="0" y="464019"/>
          <a:ext cx="6096000" cy="781200"/>
        </a:xfrm>
        <a:prstGeom prst="rect">
          <a:avLst/>
        </a:prstGeom>
        <a:solidFill>
          <a:schemeClr val="dk1">
            <a:alpha val="90000"/>
            <a:tint val="40000"/>
            <a:hueOff val="0"/>
            <a:satOff val="0"/>
            <a:lumOff val="0"/>
            <a:alphaOff val="0"/>
          </a:schemeClr>
        </a:solidFill>
        <a:ln w="400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08E481-78E8-4F58-916F-B7FE9264950B}">
      <dsp:nvSpPr>
        <dsp:cNvPr id="0" name=""/>
        <dsp:cNvSpPr/>
      </dsp:nvSpPr>
      <dsp:spPr>
        <a:xfrm>
          <a:off x="304800" y="6459"/>
          <a:ext cx="4267200" cy="915120"/>
        </a:xfrm>
        <a:prstGeom prst="roundRect">
          <a:avLst/>
        </a:prstGeom>
        <a:solidFill>
          <a:schemeClr val="lt1">
            <a:hueOff val="0"/>
            <a:satOff val="0"/>
            <a:lumOff val="0"/>
            <a:alphaOff val="0"/>
          </a:schemeClr>
        </a:solidFill>
        <a:ln w="400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ba-RU" sz="3100" kern="1200" dirty="0" smtClean="0"/>
            <a:t>Назар Нәжми</a:t>
          </a:r>
          <a:endParaRPr lang="ru-RU" sz="3100" kern="1200" dirty="0"/>
        </a:p>
      </dsp:txBody>
      <dsp:txXfrm>
        <a:off x="304800" y="6459"/>
        <a:ext cx="4267200" cy="915120"/>
      </dsp:txXfrm>
    </dsp:sp>
    <dsp:sp modelId="{1319828E-8BD9-471D-9C51-2D78C5AFFD52}">
      <dsp:nvSpPr>
        <dsp:cNvPr id="0" name=""/>
        <dsp:cNvSpPr/>
      </dsp:nvSpPr>
      <dsp:spPr>
        <a:xfrm>
          <a:off x="0" y="1870179"/>
          <a:ext cx="6096000" cy="781200"/>
        </a:xfrm>
        <a:prstGeom prst="rect">
          <a:avLst/>
        </a:prstGeom>
        <a:solidFill>
          <a:schemeClr val="dk1">
            <a:alpha val="90000"/>
            <a:tint val="40000"/>
            <a:hueOff val="0"/>
            <a:satOff val="0"/>
            <a:lumOff val="0"/>
            <a:alphaOff val="0"/>
          </a:schemeClr>
        </a:solidFill>
        <a:ln w="400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FC6130-29D1-4032-B442-CEFE010EFDA6}">
      <dsp:nvSpPr>
        <dsp:cNvPr id="0" name=""/>
        <dsp:cNvSpPr/>
      </dsp:nvSpPr>
      <dsp:spPr>
        <a:xfrm>
          <a:off x="304800" y="1412619"/>
          <a:ext cx="4267200" cy="915120"/>
        </a:xfrm>
        <a:prstGeom prst="roundRect">
          <a:avLst/>
        </a:prstGeom>
        <a:solidFill>
          <a:schemeClr val="lt1">
            <a:hueOff val="0"/>
            <a:satOff val="0"/>
            <a:lumOff val="0"/>
            <a:alphaOff val="0"/>
          </a:schemeClr>
        </a:solidFill>
        <a:ln w="400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ba-RU" sz="3100" kern="1200" dirty="0" smtClean="0"/>
            <a:t>Рәшит Ниғмәти</a:t>
          </a:r>
          <a:endParaRPr lang="ru-RU" sz="3100" kern="1200" dirty="0"/>
        </a:p>
      </dsp:txBody>
      <dsp:txXfrm>
        <a:off x="304800" y="1412619"/>
        <a:ext cx="4267200" cy="915120"/>
      </dsp:txXfrm>
    </dsp:sp>
    <dsp:sp modelId="{56B6A9C9-BAD0-46A5-82A4-02E5751DE469}">
      <dsp:nvSpPr>
        <dsp:cNvPr id="0" name=""/>
        <dsp:cNvSpPr/>
      </dsp:nvSpPr>
      <dsp:spPr>
        <a:xfrm>
          <a:off x="0" y="3276340"/>
          <a:ext cx="6096000" cy="781200"/>
        </a:xfrm>
        <a:prstGeom prst="rect">
          <a:avLst/>
        </a:prstGeom>
        <a:solidFill>
          <a:schemeClr val="dk1">
            <a:alpha val="90000"/>
            <a:tint val="40000"/>
            <a:hueOff val="0"/>
            <a:satOff val="0"/>
            <a:lumOff val="0"/>
            <a:alphaOff val="0"/>
          </a:schemeClr>
        </a:solidFill>
        <a:ln w="400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9ABA3E-4A4F-4475-A758-09DD97DF604C}">
      <dsp:nvSpPr>
        <dsp:cNvPr id="0" name=""/>
        <dsp:cNvSpPr/>
      </dsp:nvSpPr>
      <dsp:spPr>
        <a:xfrm>
          <a:off x="304800" y="2818780"/>
          <a:ext cx="4267200" cy="915120"/>
        </a:xfrm>
        <a:prstGeom prst="roundRect">
          <a:avLst/>
        </a:prstGeom>
        <a:solidFill>
          <a:schemeClr val="lt1">
            <a:hueOff val="0"/>
            <a:satOff val="0"/>
            <a:lumOff val="0"/>
            <a:alphaOff val="0"/>
          </a:schemeClr>
        </a:solidFill>
        <a:ln w="400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ba-RU" sz="3100" kern="1200" dirty="0" smtClean="0"/>
            <a:t>Мостай Кәрим</a:t>
          </a:r>
          <a:endParaRPr lang="ru-RU" sz="3100" kern="1200" dirty="0"/>
        </a:p>
      </dsp:txBody>
      <dsp:txXfrm>
        <a:off x="304800" y="2818780"/>
        <a:ext cx="4267200" cy="915120"/>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538550-FD47-44B0-BD6A-DE8ADD327E3D}">
      <dsp:nvSpPr>
        <dsp:cNvPr id="0" name=""/>
        <dsp:cNvSpPr/>
      </dsp:nvSpPr>
      <dsp:spPr>
        <a:xfrm>
          <a:off x="725412" y="0"/>
          <a:ext cx="3933056" cy="3933056"/>
        </a:xfrm>
        <a:prstGeom prst="triangle">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496FCC-0C8E-43AA-9568-40C5CD9F7E66}">
      <dsp:nvSpPr>
        <dsp:cNvPr id="0" name=""/>
        <dsp:cNvSpPr/>
      </dsp:nvSpPr>
      <dsp:spPr>
        <a:xfrm>
          <a:off x="2753020" y="395418"/>
          <a:ext cx="2556486" cy="931028"/>
        </a:xfrm>
        <a:prstGeom prst="roundRect">
          <a:avLst/>
        </a:prstGeom>
        <a:solidFill>
          <a:schemeClr val="lt1">
            <a:alpha val="90000"/>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a-RU" sz="2400" kern="1200" dirty="0" smtClean="0"/>
            <a:t>Рәхим Саттар</a:t>
          </a:r>
          <a:endParaRPr lang="ru-RU" sz="2400" kern="1200" dirty="0"/>
        </a:p>
      </dsp:txBody>
      <dsp:txXfrm>
        <a:off x="2753020" y="395418"/>
        <a:ext cx="2556486" cy="931028"/>
      </dsp:txXfrm>
    </dsp:sp>
    <dsp:sp modelId="{49C5DFD4-DC61-4C18-A081-C1D893C4592B}">
      <dsp:nvSpPr>
        <dsp:cNvPr id="0" name=""/>
        <dsp:cNvSpPr/>
      </dsp:nvSpPr>
      <dsp:spPr>
        <a:xfrm>
          <a:off x="2753020" y="1442824"/>
          <a:ext cx="2556486" cy="931028"/>
        </a:xfrm>
        <a:prstGeom prst="roundRect">
          <a:avLst/>
        </a:prstGeom>
        <a:solidFill>
          <a:schemeClr val="lt1">
            <a:alpha val="90000"/>
            <a:hueOff val="0"/>
            <a:satOff val="0"/>
            <a:lumOff val="0"/>
            <a:alphaOff val="0"/>
          </a:schemeClr>
        </a:solidFill>
        <a:ln w="40000" cap="flat" cmpd="sng" algn="ctr">
          <a:solidFill>
            <a:schemeClr val="accent4">
              <a:hueOff val="8617942"/>
              <a:satOff val="-21801"/>
              <a:lumOff val="9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a-RU" sz="2400" kern="1200" dirty="0" smtClean="0"/>
            <a:t>Хәйретдин Мөжәй</a:t>
          </a:r>
          <a:endParaRPr lang="ru-RU" sz="2400" kern="1200" dirty="0"/>
        </a:p>
      </dsp:txBody>
      <dsp:txXfrm>
        <a:off x="2753020" y="1442824"/>
        <a:ext cx="2556486" cy="931028"/>
      </dsp:txXfrm>
    </dsp:sp>
    <dsp:sp modelId="{84B60221-7C10-4CCF-ABDD-1A86A73E93DA}">
      <dsp:nvSpPr>
        <dsp:cNvPr id="0" name=""/>
        <dsp:cNvSpPr/>
      </dsp:nvSpPr>
      <dsp:spPr>
        <a:xfrm>
          <a:off x="2753020" y="2490231"/>
          <a:ext cx="2556486" cy="931028"/>
        </a:xfrm>
        <a:prstGeom prst="roundRect">
          <a:avLst/>
        </a:prstGeom>
        <a:solidFill>
          <a:schemeClr val="lt1">
            <a:alpha val="90000"/>
            <a:hueOff val="0"/>
            <a:satOff val="0"/>
            <a:lumOff val="0"/>
            <a:alphaOff val="0"/>
          </a:schemeClr>
        </a:solidFill>
        <a:ln w="40000" cap="flat" cmpd="sng" algn="ctr">
          <a:solidFill>
            <a:schemeClr val="accent4">
              <a:hueOff val="17235884"/>
              <a:satOff val="-43603"/>
              <a:lumOff val="19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a-RU" sz="2400" kern="1200" dirty="0" smtClean="0"/>
            <a:t>Муса Йәлил</a:t>
          </a:r>
          <a:endParaRPr lang="ru-RU" sz="2400" kern="1200" dirty="0"/>
        </a:p>
      </dsp:txBody>
      <dsp:txXfrm>
        <a:off x="2753020" y="2490231"/>
        <a:ext cx="2556486" cy="93102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EE6235-B6B5-4368-AFF1-1C51C893E718}">
      <dsp:nvSpPr>
        <dsp:cNvPr id="0" name=""/>
        <dsp:cNvSpPr/>
      </dsp:nvSpPr>
      <dsp:spPr>
        <a:xfrm>
          <a:off x="916483" y="1984"/>
          <a:ext cx="2030015" cy="1218009"/>
        </a:xfrm>
        <a:prstGeom prst="rect">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ba-RU" sz="2800" kern="1200" dirty="0" smtClean="0"/>
            <a:t>Төхвәт Морат</a:t>
          </a:r>
          <a:endParaRPr lang="ru-RU" sz="2800" kern="1200" dirty="0"/>
        </a:p>
      </dsp:txBody>
      <dsp:txXfrm>
        <a:off x="916483" y="1984"/>
        <a:ext cx="2030015" cy="1218009"/>
      </dsp:txXfrm>
    </dsp:sp>
    <dsp:sp modelId="{D3A4F4ED-1918-4F23-8A02-D50D31AEBEFE}">
      <dsp:nvSpPr>
        <dsp:cNvPr id="0" name=""/>
        <dsp:cNvSpPr/>
      </dsp:nvSpPr>
      <dsp:spPr>
        <a:xfrm>
          <a:off x="3149500" y="1984"/>
          <a:ext cx="2030015" cy="1218009"/>
        </a:xfrm>
        <a:prstGeom prst="rect">
          <a:avLst/>
        </a:prstGeom>
        <a:solidFill>
          <a:schemeClr val="accent2">
            <a:hueOff val="-4051890"/>
            <a:satOff val="8333"/>
            <a:lumOff val="-637"/>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ba-RU" sz="3100" kern="1200" dirty="0" smtClean="0"/>
            <a:t>Баязит Дим</a:t>
          </a:r>
          <a:endParaRPr lang="ru-RU" sz="3100" kern="1200" dirty="0"/>
        </a:p>
      </dsp:txBody>
      <dsp:txXfrm>
        <a:off x="3149500" y="1984"/>
        <a:ext cx="2030015" cy="1218009"/>
      </dsp:txXfrm>
    </dsp:sp>
    <dsp:sp modelId="{A4640716-C324-4BFC-B356-BB1AB5F8B754}">
      <dsp:nvSpPr>
        <dsp:cNvPr id="0" name=""/>
        <dsp:cNvSpPr/>
      </dsp:nvSpPr>
      <dsp:spPr>
        <a:xfrm>
          <a:off x="916483" y="1422995"/>
          <a:ext cx="2030015" cy="1218009"/>
        </a:xfrm>
        <a:prstGeom prst="rect">
          <a:avLst/>
        </a:prstGeom>
        <a:solidFill>
          <a:schemeClr val="accent2">
            <a:hueOff val="-8103780"/>
            <a:satOff val="16667"/>
            <a:lumOff val="-1274"/>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ba-RU" sz="3100" kern="1200" dirty="0" smtClean="0"/>
            <a:t>Хөсәйен Ҡунаҡбай</a:t>
          </a:r>
          <a:endParaRPr lang="ru-RU" sz="3100" kern="1200" dirty="0"/>
        </a:p>
      </dsp:txBody>
      <dsp:txXfrm>
        <a:off x="916483" y="1422995"/>
        <a:ext cx="2030015" cy="1218009"/>
      </dsp:txXfrm>
    </dsp:sp>
    <dsp:sp modelId="{85E09DEE-FA3D-4B0B-B8E0-3CDF77320D7A}">
      <dsp:nvSpPr>
        <dsp:cNvPr id="0" name=""/>
        <dsp:cNvSpPr/>
      </dsp:nvSpPr>
      <dsp:spPr>
        <a:xfrm>
          <a:off x="3149500" y="1422995"/>
          <a:ext cx="2030015" cy="1218009"/>
        </a:xfrm>
        <a:prstGeom prst="rect">
          <a:avLst/>
        </a:prstGeom>
        <a:solidFill>
          <a:schemeClr val="accent2">
            <a:hueOff val="-12155671"/>
            <a:satOff val="25001"/>
            <a:lumOff val="-1912"/>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ba-RU" sz="3100" kern="1200" dirty="0" smtClean="0"/>
            <a:t>Кирәй Мәргән</a:t>
          </a:r>
          <a:endParaRPr lang="ru-RU" sz="3100" kern="1200" dirty="0"/>
        </a:p>
      </dsp:txBody>
      <dsp:txXfrm>
        <a:off x="3149500" y="1422995"/>
        <a:ext cx="2030015" cy="1218009"/>
      </dsp:txXfrm>
    </dsp:sp>
    <dsp:sp modelId="{D09B11E2-3D10-4676-A0E3-A2E6C3193747}">
      <dsp:nvSpPr>
        <dsp:cNvPr id="0" name=""/>
        <dsp:cNvSpPr/>
      </dsp:nvSpPr>
      <dsp:spPr>
        <a:xfrm>
          <a:off x="2032992" y="2844006"/>
          <a:ext cx="2030015" cy="1218009"/>
        </a:xfrm>
        <a:prstGeom prst="rect">
          <a:avLst/>
        </a:prstGeom>
        <a:solidFill>
          <a:schemeClr val="accent2">
            <a:hueOff val="-16207560"/>
            <a:satOff val="33334"/>
            <a:lumOff val="-2549"/>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ba-RU" sz="3100" kern="1200" dirty="0" smtClean="0"/>
            <a:t>Әкрәм Вәли</a:t>
          </a:r>
          <a:endParaRPr lang="ru-RU" sz="3100" kern="1200" dirty="0"/>
        </a:p>
      </dsp:txBody>
      <dsp:txXfrm>
        <a:off x="2032992" y="2844006"/>
        <a:ext cx="2030015" cy="121800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1CE22EA-049D-41C8-B8D6-D4A3D2622D1B}">
      <dsp:nvSpPr>
        <dsp:cNvPr id="0" name=""/>
        <dsp:cNvSpPr/>
      </dsp:nvSpPr>
      <dsp:spPr>
        <a:xfrm>
          <a:off x="0" y="1001748"/>
          <a:ext cx="2332880" cy="933152"/>
        </a:xfrm>
        <a:prstGeom prst="chevron">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ba-RU" sz="2400" kern="1200" dirty="0" smtClean="0"/>
            <a:t>Бәҙрүш Моҡамай</a:t>
          </a:r>
          <a:endParaRPr lang="ru-RU" sz="2400" kern="1200" dirty="0"/>
        </a:p>
      </dsp:txBody>
      <dsp:txXfrm>
        <a:off x="0" y="1001748"/>
        <a:ext cx="2332880" cy="933152"/>
      </dsp:txXfrm>
    </dsp:sp>
    <dsp:sp modelId="{02109AB3-5603-4B48-9813-9F7D790B06F4}">
      <dsp:nvSpPr>
        <dsp:cNvPr id="0" name=""/>
        <dsp:cNvSpPr/>
      </dsp:nvSpPr>
      <dsp:spPr>
        <a:xfrm>
          <a:off x="1857961" y="909805"/>
          <a:ext cx="2332880" cy="933152"/>
        </a:xfrm>
        <a:prstGeom prst="chevron">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ba-RU" sz="2200" kern="1200" dirty="0" smtClean="0"/>
            <a:t>Мазһар Абдуллин</a:t>
          </a:r>
          <a:endParaRPr lang="ru-RU" sz="2200" kern="1200" dirty="0"/>
        </a:p>
      </dsp:txBody>
      <dsp:txXfrm>
        <a:off x="1857961" y="909805"/>
        <a:ext cx="2332880" cy="933152"/>
      </dsp:txXfrm>
    </dsp:sp>
    <dsp:sp modelId="{92E654EF-E30D-4F3A-A644-94FC8D865583}">
      <dsp:nvSpPr>
        <dsp:cNvPr id="0" name=""/>
        <dsp:cNvSpPr/>
      </dsp:nvSpPr>
      <dsp:spPr>
        <a:xfrm>
          <a:off x="3671030" y="1071044"/>
          <a:ext cx="3419536" cy="933152"/>
        </a:xfrm>
        <a:prstGeom prst="chevron">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ba-RU" sz="2200" kern="1200" dirty="0" smtClean="0"/>
            <a:t>Мөхәмәтйәров Хәй</a:t>
          </a:r>
          <a:endParaRPr lang="ru-RU" sz="2200" kern="1200" dirty="0"/>
        </a:p>
      </dsp:txBody>
      <dsp:txXfrm>
        <a:off x="3671030" y="1071044"/>
        <a:ext cx="3419536" cy="93315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4B5DC3-034B-4C8E-B8EB-2EE064D7871C}">
      <dsp:nvSpPr>
        <dsp:cNvPr id="0" name=""/>
        <dsp:cNvSpPr/>
      </dsp:nvSpPr>
      <dsp:spPr>
        <a:xfrm>
          <a:off x="4378479" y="2962969"/>
          <a:ext cx="91440" cy="407477"/>
        </a:xfrm>
        <a:custGeom>
          <a:avLst/>
          <a:gdLst/>
          <a:ahLst/>
          <a:cxnLst/>
          <a:rect l="0" t="0" r="0" b="0"/>
          <a:pathLst>
            <a:path>
              <a:moveTo>
                <a:pt x="45720" y="0"/>
              </a:moveTo>
              <a:lnTo>
                <a:pt x="45720" y="407477"/>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4B06BA-A1F6-48A2-8323-B02224A59708}">
      <dsp:nvSpPr>
        <dsp:cNvPr id="0" name=""/>
        <dsp:cNvSpPr/>
      </dsp:nvSpPr>
      <dsp:spPr>
        <a:xfrm>
          <a:off x="3139886" y="1665814"/>
          <a:ext cx="1284312" cy="407477"/>
        </a:xfrm>
        <a:custGeom>
          <a:avLst/>
          <a:gdLst/>
          <a:ahLst/>
          <a:cxnLst/>
          <a:rect l="0" t="0" r="0" b="0"/>
          <a:pathLst>
            <a:path>
              <a:moveTo>
                <a:pt x="0" y="0"/>
              </a:moveTo>
              <a:lnTo>
                <a:pt x="0" y="277683"/>
              </a:lnTo>
              <a:lnTo>
                <a:pt x="1284312" y="277683"/>
              </a:lnTo>
              <a:lnTo>
                <a:pt x="1284312" y="407477"/>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99BE4D-0F93-4642-83B2-E1B3FD236678}">
      <dsp:nvSpPr>
        <dsp:cNvPr id="0" name=""/>
        <dsp:cNvSpPr/>
      </dsp:nvSpPr>
      <dsp:spPr>
        <a:xfrm>
          <a:off x="1855574" y="2962969"/>
          <a:ext cx="856208" cy="407477"/>
        </a:xfrm>
        <a:custGeom>
          <a:avLst/>
          <a:gdLst/>
          <a:ahLst/>
          <a:cxnLst/>
          <a:rect l="0" t="0" r="0" b="0"/>
          <a:pathLst>
            <a:path>
              <a:moveTo>
                <a:pt x="0" y="0"/>
              </a:moveTo>
              <a:lnTo>
                <a:pt x="0" y="277683"/>
              </a:lnTo>
              <a:lnTo>
                <a:pt x="856208" y="277683"/>
              </a:lnTo>
              <a:lnTo>
                <a:pt x="856208" y="407477"/>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9321CB-4113-4277-9B41-2CEC5CE64716}">
      <dsp:nvSpPr>
        <dsp:cNvPr id="0" name=""/>
        <dsp:cNvSpPr/>
      </dsp:nvSpPr>
      <dsp:spPr>
        <a:xfrm>
          <a:off x="999366" y="2962969"/>
          <a:ext cx="856208" cy="407477"/>
        </a:xfrm>
        <a:custGeom>
          <a:avLst/>
          <a:gdLst/>
          <a:ahLst/>
          <a:cxnLst/>
          <a:rect l="0" t="0" r="0" b="0"/>
          <a:pathLst>
            <a:path>
              <a:moveTo>
                <a:pt x="856208" y="0"/>
              </a:moveTo>
              <a:lnTo>
                <a:pt x="856208" y="277683"/>
              </a:lnTo>
              <a:lnTo>
                <a:pt x="0" y="277683"/>
              </a:lnTo>
              <a:lnTo>
                <a:pt x="0" y="407477"/>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5FAAF4-6B1A-44C3-AC49-4F568B71CFE2}">
      <dsp:nvSpPr>
        <dsp:cNvPr id="0" name=""/>
        <dsp:cNvSpPr/>
      </dsp:nvSpPr>
      <dsp:spPr>
        <a:xfrm>
          <a:off x="1855574" y="1665814"/>
          <a:ext cx="1284312" cy="407477"/>
        </a:xfrm>
        <a:custGeom>
          <a:avLst/>
          <a:gdLst/>
          <a:ahLst/>
          <a:cxnLst/>
          <a:rect l="0" t="0" r="0" b="0"/>
          <a:pathLst>
            <a:path>
              <a:moveTo>
                <a:pt x="1284312" y="0"/>
              </a:moveTo>
              <a:lnTo>
                <a:pt x="1284312" y="277683"/>
              </a:lnTo>
              <a:lnTo>
                <a:pt x="0" y="277683"/>
              </a:lnTo>
              <a:lnTo>
                <a:pt x="0" y="407477"/>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481858-3525-481A-A81A-6EA582A6A156}">
      <dsp:nvSpPr>
        <dsp:cNvPr id="0" name=""/>
        <dsp:cNvSpPr/>
      </dsp:nvSpPr>
      <dsp:spPr>
        <a:xfrm>
          <a:off x="638279" y="248"/>
          <a:ext cx="5003213" cy="1665566"/>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94B4A2-77A3-4FC9-8039-7B6037ADA42D}">
      <dsp:nvSpPr>
        <dsp:cNvPr id="0" name=""/>
        <dsp:cNvSpPr/>
      </dsp:nvSpPr>
      <dsp:spPr>
        <a:xfrm>
          <a:off x="793954" y="148138"/>
          <a:ext cx="5003213" cy="1665566"/>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a-RU" sz="2400" kern="1200" dirty="0" smtClean="0">
              <a:latin typeface="Calibri" pitchFamily="34" charset="0"/>
            </a:rPr>
            <a:t>“Батыр тураһында баллада”, “Онотмаһын мине Тыуған ил”, “Хат” шиғырҙары авторы, яуҙа үлеп ҡалған шағир</a:t>
          </a:r>
          <a:endParaRPr lang="ru-RU" sz="2400" kern="1200" dirty="0">
            <a:latin typeface="Calibri" pitchFamily="34" charset="0"/>
          </a:endParaRPr>
        </a:p>
      </dsp:txBody>
      <dsp:txXfrm>
        <a:off x="793954" y="148138"/>
        <a:ext cx="5003213" cy="1665566"/>
      </dsp:txXfrm>
    </dsp:sp>
    <dsp:sp modelId="{35F8FAEC-39F9-4DDC-9E01-DE9CF4653CAB}">
      <dsp:nvSpPr>
        <dsp:cNvPr id="0" name=""/>
        <dsp:cNvSpPr/>
      </dsp:nvSpPr>
      <dsp:spPr>
        <a:xfrm>
          <a:off x="1155040" y="2073291"/>
          <a:ext cx="1401067" cy="889678"/>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D6DD1D-8FD2-4C3E-9159-7BB57A0E5027}">
      <dsp:nvSpPr>
        <dsp:cNvPr id="0" name=""/>
        <dsp:cNvSpPr/>
      </dsp:nvSpPr>
      <dsp:spPr>
        <a:xfrm>
          <a:off x="1310714" y="2221182"/>
          <a:ext cx="1401067" cy="889678"/>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ba-RU" sz="2000" kern="1200" dirty="0" smtClean="0"/>
            <a:t>Баязит Дим</a:t>
          </a:r>
          <a:endParaRPr lang="ru-RU" sz="2000" kern="1200" dirty="0"/>
        </a:p>
      </dsp:txBody>
      <dsp:txXfrm>
        <a:off x="1310714" y="2221182"/>
        <a:ext cx="1401067" cy="889678"/>
      </dsp:txXfrm>
    </dsp:sp>
    <dsp:sp modelId="{F3CEA825-6CA2-40DC-9275-66F9284E7EA8}">
      <dsp:nvSpPr>
        <dsp:cNvPr id="0" name=""/>
        <dsp:cNvSpPr/>
      </dsp:nvSpPr>
      <dsp:spPr>
        <a:xfrm>
          <a:off x="298832" y="3370447"/>
          <a:ext cx="1401067" cy="889678"/>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FD6454-4756-4A82-A56D-DCC3B2AFD60B}">
      <dsp:nvSpPr>
        <dsp:cNvPr id="0" name=""/>
        <dsp:cNvSpPr/>
      </dsp:nvSpPr>
      <dsp:spPr>
        <a:xfrm>
          <a:off x="454506" y="3518337"/>
          <a:ext cx="1401067" cy="889678"/>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ba-RU" sz="2000" kern="1200" dirty="0" smtClean="0"/>
            <a:t>Сыңғыҙ Ханов</a:t>
          </a:r>
          <a:endParaRPr lang="ru-RU" sz="2000" kern="1200" dirty="0"/>
        </a:p>
      </dsp:txBody>
      <dsp:txXfrm>
        <a:off x="454506" y="3518337"/>
        <a:ext cx="1401067" cy="889678"/>
      </dsp:txXfrm>
    </dsp:sp>
    <dsp:sp modelId="{51F918F7-2D8B-4B05-A7EF-55EA8CEE227C}">
      <dsp:nvSpPr>
        <dsp:cNvPr id="0" name=""/>
        <dsp:cNvSpPr/>
      </dsp:nvSpPr>
      <dsp:spPr>
        <a:xfrm>
          <a:off x="2011248" y="3370447"/>
          <a:ext cx="1401067" cy="889678"/>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AD37EB-6E79-413E-B388-FA5DFCF96858}">
      <dsp:nvSpPr>
        <dsp:cNvPr id="0" name=""/>
        <dsp:cNvSpPr/>
      </dsp:nvSpPr>
      <dsp:spPr>
        <a:xfrm>
          <a:off x="2166922" y="3518337"/>
          <a:ext cx="1401067" cy="889678"/>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ba-RU" sz="2000" kern="1200" dirty="0" smtClean="0"/>
            <a:t>Али Карнай</a:t>
          </a:r>
          <a:endParaRPr lang="ru-RU" sz="2000" kern="1200" dirty="0"/>
        </a:p>
      </dsp:txBody>
      <dsp:txXfrm>
        <a:off x="2166922" y="3518337"/>
        <a:ext cx="1401067" cy="889678"/>
      </dsp:txXfrm>
    </dsp:sp>
    <dsp:sp modelId="{5E9042A2-C5AD-4005-BA2B-AF68AADE9C11}">
      <dsp:nvSpPr>
        <dsp:cNvPr id="0" name=""/>
        <dsp:cNvSpPr/>
      </dsp:nvSpPr>
      <dsp:spPr>
        <a:xfrm>
          <a:off x="3723665" y="2073291"/>
          <a:ext cx="1401067" cy="889678"/>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34A5C8-30B7-46C6-BD77-BF5560FC6CFA}">
      <dsp:nvSpPr>
        <dsp:cNvPr id="0" name=""/>
        <dsp:cNvSpPr/>
      </dsp:nvSpPr>
      <dsp:spPr>
        <a:xfrm>
          <a:off x="3879339" y="2221182"/>
          <a:ext cx="1401067" cy="889678"/>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ba-RU" sz="2000" kern="1200" dirty="0" smtClean="0"/>
            <a:t>Мәлих Харис</a:t>
          </a:r>
          <a:endParaRPr lang="ru-RU" sz="2000" kern="1200" dirty="0"/>
        </a:p>
      </dsp:txBody>
      <dsp:txXfrm>
        <a:off x="3879339" y="2221182"/>
        <a:ext cx="1401067" cy="889678"/>
      </dsp:txXfrm>
    </dsp:sp>
    <dsp:sp modelId="{61E261E3-3282-4BBB-8649-FACB75A2877E}">
      <dsp:nvSpPr>
        <dsp:cNvPr id="0" name=""/>
        <dsp:cNvSpPr/>
      </dsp:nvSpPr>
      <dsp:spPr>
        <a:xfrm>
          <a:off x="3723665" y="3370447"/>
          <a:ext cx="1401067" cy="889678"/>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7083BA-FB0E-459D-B79C-563D11C60548}">
      <dsp:nvSpPr>
        <dsp:cNvPr id="0" name=""/>
        <dsp:cNvSpPr/>
      </dsp:nvSpPr>
      <dsp:spPr>
        <a:xfrm>
          <a:off x="3879339" y="3518337"/>
          <a:ext cx="1401067" cy="889678"/>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ba-RU" sz="2000" kern="1200" dirty="0" smtClean="0"/>
            <a:t>Хөсәйен Ҡунаҡбай</a:t>
          </a:r>
          <a:endParaRPr lang="ru-RU" sz="2000" kern="1200" dirty="0"/>
        </a:p>
      </dsp:txBody>
      <dsp:txXfrm>
        <a:off x="3879339" y="3518337"/>
        <a:ext cx="1401067" cy="88967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D6F9DD-4A9E-45B2-9555-BF95AC9266C4}">
      <dsp:nvSpPr>
        <dsp:cNvPr id="0" name=""/>
        <dsp:cNvSpPr/>
      </dsp:nvSpPr>
      <dsp:spPr>
        <a:xfrm>
          <a:off x="0" y="666339"/>
          <a:ext cx="6096000" cy="680400"/>
        </a:xfrm>
        <a:prstGeom prst="rect">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7F8FE9-5716-4DB3-8DCF-8089E7654981}">
      <dsp:nvSpPr>
        <dsp:cNvPr id="0" name=""/>
        <dsp:cNvSpPr/>
      </dsp:nvSpPr>
      <dsp:spPr>
        <a:xfrm>
          <a:off x="304800" y="267819"/>
          <a:ext cx="4267200" cy="797040"/>
        </a:xfrm>
        <a:prstGeom prst="roundRect">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00150">
            <a:lnSpc>
              <a:spcPct val="90000"/>
            </a:lnSpc>
            <a:spcBef>
              <a:spcPct val="0"/>
            </a:spcBef>
            <a:spcAft>
              <a:spcPct val="35000"/>
            </a:spcAft>
          </a:pPr>
          <a:r>
            <a:rPr lang="ba-RU" sz="2700" kern="1200" dirty="0" smtClean="0">
              <a:latin typeface="Calibri" pitchFamily="34" charset="0"/>
            </a:rPr>
            <a:t>“Йыр тураһында баллада”</a:t>
          </a:r>
          <a:endParaRPr lang="ru-RU" sz="2700" kern="1200" dirty="0">
            <a:latin typeface="Calibri" pitchFamily="34" charset="0"/>
          </a:endParaRPr>
        </a:p>
      </dsp:txBody>
      <dsp:txXfrm>
        <a:off x="304800" y="267819"/>
        <a:ext cx="4267200" cy="797040"/>
      </dsp:txXfrm>
    </dsp:sp>
    <dsp:sp modelId="{53EF88B6-363A-448E-A3C5-D1985A33658E}">
      <dsp:nvSpPr>
        <dsp:cNvPr id="0" name=""/>
        <dsp:cNvSpPr/>
      </dsp:nvSpPr>
      <dsp:spPr>
        <a:xfrm>
          <a:off x="0" y="1891059"/>
          <a:ext cx="6096000" cy="680400"/>
        </a:xfrm>
        <a:prstGeom prst="rect">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2344C6-C936-4205-846D-279856006568}">
      <dsp:nvSpPr>
        <dsp:cNvPr id="0" name=""/>
        <dsp:cNvSpPr/>
      </dsp:nvSpPr>
      <dsp:spPr>
        <a:xfrm>
          <a:off x="288032" y="1442422"/>
          <a:ext cx="4267200" cy="797040"/>
        </a:xfrm>
        <a:prstGeom prst="roundRect">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00150">
            <a:lnSpc>
              <a:spcPct val="90000"/>
            </a:lnSpc>
            <a:spcBef>
              <a:spcPct val="0"/>
            </a:spcBef>
            <a:spcAft>
              <a:spcPct val="35000"/>
            </a:spcAft>
          </a:pPr>
          <a:r>
            <a:rPr lang="ba-RU" sz="2700" kern="1200" dirty="0" smtClean="0">
              <a:latin typeface="Calibri" pitchFamily="34" charset="0"/>
            </a:rPr>
            <a:t>“Ҡапҡалар”</a:t>
          </a:r>
          <a:endParaRPr lang="ru-RU" sz="2700" kern="1200" dirty="0">
            <a:latin typeface="Calibri" pitchFamily="34" charset="0"/>
          </a:endParaRPr>
        </a:p>
      </dsp:txBody>
      <dsp:txXfrm>
        <a:off x="288032" y="1442422"/>
        <a:ext cx="4267200" cy="797040"/>
      </dsp:txXfrm>
    </dsp:sp>
    <dsp:sp modelId="{6BCEC651-5227-4A04-93DB-C6BAF1201586}">
      <dsp:nvSpPr>
        <dsp:cNvPr id="0" name=""/>
        <dsp:cNvSpPr/>
      </dsp:nvSpPr>
      <dsp:spPr>
        <a:xfrm>
          <a:off x="0" y="3115780"/>
          <a:ext cx="6096000" cy="680400"/>
        </a:xfrm>
        <a:prstGeom prst="rect">
          <a:avLst/>
        </a:prstGeom>
        <a:solidFill>
          <a:schemeClr val="lt1">
            <a:alpha val="90000"/>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A20077-1C0B-43CB-A094-780685753025}">
      <dsp:nvSpPr>
        <dsp:cNvPr id="0" name=""/>
        <dsp:cNvSpPr/>
      </dsp:nvSpPr>
      <dsp:spPr>
        <a:xfrm>
          <a:off x="304800" y="2717260"/>
          <a:ext cx="4267200" cy="797040"/>
        </a:xfrm>
        <a:prstGeom prst="roundRect">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00150">
            <a:lnSpc>
              <a:spcPct val="90000"/>
            </a:lnSpc>
            <a:spcBef>
              <a:spcPct val="0"/>
            </a:spcBef>
            <a:spcAft>
              <a:spcPct val="35000"/>
            </a:spcAft>
          </a:pPr>
          <a:r>
            <a:rPr lang="ba-RU" sz="2700" kern="1200" dirty="0" smtClean="0">
              <a:latin typeface="Calibri" pitchFamily="34" charset="0"/>
            </a:rPr>
            <a:t>“Шағир һәм шаһ”</a:t>
          </a:r>
          <a:endParaRPr lang="ru-RU" sz="2700" kern="1200" dirty="0">
            <a:latin typeface="Calibri" pitchFamily="34" charset="0"/>
          </a:endParaRPr>
        </a:p>
      </dsp:txBody>
      <dsp:txXfrm>
        <a:off x="304800" y="2717260"/>
        <a:ext cx="4267200" cy="79704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5ABA90-2BDE-4231-98A9-E7BF1F2E0AD5}">
      <dsp:nvSpPr>
        <dsp:cNvPr id="0" name=""/>
        <dsp:cNvSpPr/>
      </dsp:nvSpPr>
      <dsp:spPr>
        <a:xfrm>
          <a:off x="711199" y="0"/>
          <a:ext cx="4064000" cy="4064000"/>
        </a:xfrm>
        <a:prstGeom prst="triangle">
          <a:avLst/>
        </a:prstGeom>
        <a:solidFill>
          <a:schemeClr val="lt1">
            <a:hueOff val="0"/>
            <a:satOff val="0"/>
            <a:lumOff val="0"/>
            <a:alphaOff val="0"/>
          </a:schemeClr>
        </a:solidFill>
        <a:ln w="400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11310D-23F9-4B53-BC56-CA0DE7F0B25A}">
      <dsp:nvSpPr>
        <dsp:cNvPr id="0" name=""/>
        <dsp:cNvSpPr/>
      </dsp:nvSpPr>
      <dsp:spPr>
        <a:xfrm>
          <a:off x="2743199" y="408582"/>
          <a:ext cx="2641600" cy="962025"/>
        </a:xfrm>
        <a:prstGeom prst="roundRect">
          <a:avLst/>
        </a:prstGeom>
        <a:solidFill>
          <a:schemeClr val="dk1">
            <a:alpha val="90000"/>
            <a:tint val="40000"/>
            <a:hueOff val="0"/>
            <a:satOff val="0"/>
            <a:lumOff val="0"/>
            <a:alphaOff val="0"/>
          </a:schemeClr>
        </a:solidFill>
        <a:ln w="400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ba-RU" sz="3200" kern="1200" dirty="0" smtClean="0"/>
            <a:t>Али Карнай</a:t>
          </a:r>
          <a:endParaRPr lang="ru-RU" sz="3200" kern="1200" dirty="0"/>
        </a:p>
      </dsp:txBody>
      <dsp:txXfrm>
        <a:off x="2743199" y="408582"/>
        <a:ext cx="2641600" cy="962025"/>
      </dsp:txXfrm>
    </dsp:sp>
    <dsp:sp modelId="{C2AB8A73-A82E-4A48-80F2-8609AB548763}">
      <dsp:nvSpPr>
        <dsp:cNvPr id="0" name=""/>
        <dsp:cNvSpPr/>
      </dsp:nvSpPr>
      <dsp:spPr>
        <a:xfrm>
          <a:off x="2743199" y="1490860"/>
          <a:ext cx="2641600" cy="962025"/>
        </a:xfrm>
        <a:prstGeom prst="roundRect">
          <a:avLst/>
        </a:prstGeom>
        <a:solidFill>
          <a:schemeClr val="dk1">
            <a:alpha val="90000"/>
            <a:tint val="40000"/>
            <a:hueOff val="0"/>
            <a:satOff val="0"/>
            <a:lumOff val="0"/>
            <a:alphaOff val="0"/>
          </a:schemeClr>
        </a:solidFill>
        <a:ln w="400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ba-RU" sz="3200" kern="1200" dirty="0" smtClean="0"/>
            <a:t>Ҡадир Даян</a:t>
          </a:r>
          <a:endParaRPr lang="ru-RU" sz="3200" kern="1200" dirty="0"/>
        </a:p>
      </dsp:txBody>
      <dsp:txXfrm>
        <a:off x="2743199" y="1490860"/>
        <a:ext cx="2641600" cy="962025"/>
      </dsp:txXfrm>
    </dsp:sp>
    <dsp:sp modelId="{04AA33B0-472D-47AB-A678-B30BCC7EC1DD}">
      <dsp:nvSpPr>
        <dsp:cNvPr id="0" name=""/>
        <dsp:cNvSpPr/>
      </dsp:nvSpPr>
      <dsp:spPr>
        <a:xfrm>
          <a:off x="2743199" y="2573139"/>
          <a:ext cx="2641600" cy="962025"/>
        </a:xfrm>
        <a:prstGeom prst="roundRect">
          <a:avLst/>
        </a:prstGeom>
        <a:solidFill>
          <a:schemeClr val="dk1">
            <a:alpha val="90000"/>
            <a:tint val="40000"/>
            <a:hueOff val="0"/>
            <a:satOff val="0"/>
            <a:lumOff val="0"/>
            <a:alphaOff val="0"/>
          </a:schemeClr>
        </a:solidFill>
        <a:ln w="400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ba-RU" sz="3200" kern="1200" dirty="0" smtClean="0"/>
            <a:t>Муса Ғәли</a:t>
          </a:r>
          <a:endParaRPr lang="ru-RU" sz="3200" kern="1200" dirty="0"/>
        </a:p>
      </dsp:txBody>
      <dsp:txXfrm>
        <a:off x="2743199" y="2573139"/>
        <a:ext cx="2641600" cy="962025"/>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03938A-9C76-4FC0-AE6F-54660BFF562A}">
      <dsp:nvSpPr>
        <dsp:cNvPr id="0" name=""/>
        <dsp:cNvSpPr/>
      </dsp:nvSpPr>
      <dsp:spPr>
        <a:xfrm>
          <a:off x="383724" y="0"/>
          <a:ext cx="5181600" cy="2680071"/>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FE228C-2BE5-49BD-9603-BEC218DC3CDE}">
      <dsp:nvSpPr>
        <dsp:cNvPr id="0" name=""/>
        <dsp:cNvSpPr/>
      </dsp:nvSpPr>
      <dsp:spPr>
        <a:xfrm>
          <a:off x="6548" y="447823"/>
          <a:ext cx="1962150" cy="1784424"/>
        </a:xfrm>
        <a:prstGeom prst="roundRect">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ba-RU" sz="1900" kern="1200" dirty="0" smtClean="0"/>
            <a:t>Файыҡ Мөхәмәтйәнов</a:t>
          </a:r>
          <a:endParaRPr lang="ru-RU" sz="1900" kern="1200" dirty="0"/>
        </a:p>
      </dsp:txBody>
      <dsp:txXfrm>
        <a:off x="6548" y="447823"/>
        <a:ext cx="1962150" cy="1784424"/>
      </dsp:txXfrm>
    </dsp:sp>
    <dsp:sp modelId="{B2B577A9-BD5B-4E81-835F-3271F041A17E}">
      <dsp:nvSpPr>
        <dsp:cNvPr id="0" name=""/>
        <dsp:cNvSpPr/>
      </dsp:nvSpPr>
      <dsp:spPr>
        <a:xfrm>
          <a:off x="2066925" y="432049"/>
          <a:ext cx="1962150" cy="1815973"/>
        </a:xfrm>
        <a:prstGeom prst="roundRect">
          <a:avLst/>
        </a:prstGeom>
        <a:solidFill>
          <a:schemeClr val="accent2">
            <a:hueOff val="-8103780"/>
            <a:satOff val="16667"/>
            <a:lumOff val="-1274"/>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ba-RU" sz="1900" kern="1200" dirty="0" smtClean="0"/>
            <a:t>Шакир Янбаев</a:t>
          </a:r>
          <a:endParaRPr lang="ru-RU" sz="1900" kern="1200" dirty="0"/>
        </a:p>
      </dsp:txBody>
      <dsp:txXfrm>
        <a:off x="2066925" y="432049"/>
        <a:ext cx="1962150" cy="1815973"/>
      </dsp:txXfrm>
    </dsp:sp>
    <dsp:sp modelId="{E266C4A4-3050-4E2F-BAEB-BA2B03B8A77F}">
      <dsp:nvSpPr>
        <dsp:cNvPr id="0" name=""/>
        <dsp:cNvSpPr/>
      </dsp:nvSpPr>
      <dsp:spPr>
        <a:xfrm>
          <a:off x="4128120" y="432049"/>
          <a:ext cx="1962150" cy="1936126"/>
        </a:xfrm>
        <a:prstGeom prst="roundRect">
          <a:avLst/>
        </a:prstGeom>
        <a:solidFill>
          <a:schemeClr val="accent2">
            <a:hueOff val="-16207560"/>
            <a:satOff val="33334"/>
            <a:lumOff val="-2549"/>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ba-RU" sz="1900" kern="1200" dirty="0" smtClean="0"/>
            <a:t>Суфиян Поварисов</a:t>
          </a:r>
          <a:endParaRPr lang="ru-RU" sz="1900" kern="1200" dirty="0"/>
        </a:p>
      </dsp:txBody>
      <dsp:txXfrm>
        <a:off x="4128120" y="432049"/>
        <a:ext cx="1962150" cy="1936126"/>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4E10E6D-24F3-41DB-ACF6-165B5DA50C75}">
      <dsp:nvSpPr>
        <dsp:cNvPr id="0" name=""/>
        <dsp:cNvSpPr/>
      </dsp:nvSpPr>
      <dsp:spPr>
        <a:xfrm>
          <a:off x="0" y="464019"/>
          <a:ext cx="6096000" cy="781200"/>
        </a:xfrm>
        <a:prstGeom prst="rect">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DC6454-8F5E-4CF5-967C-AE90257B64F7}">
      <dsp:nvSpPr>
        <dsp:cNvPr id="0" name=""/>
        <dsp:cNvSpPr/>
      </dsp:nvSpPr>
      <dsp:spPr>
        <a:xfrm>
          <a:off x="304800" y="6459"/>
          <a:ext cx="4267200" cy="915120"/>
        </a:xfrm>
        <a:prstGeom prst="roundRect">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ba-RU" sz="3100" kern="1200" dirty="0" smtClean="0">
              <a:latin typeface="Calibri" pitchFamily="34" charset="0"/>
            </a:rPr>
            <a:t>Азат Мағазов</a:t>
          </a:r>
          <a:endParaRPr lang="ru-RU" sz="3100" kern="1200" dirty="0">
            <a:latin typeface="Calibri" pitchFamily="34" charset="0"/>
          </a:endParaRPr>
        </a:p>
      </dsp:txBody>
      <dsp:txXfrm>
        <a:off x="304800" y="6459"/>
        <a:ext cx="4267200" cy="915120"/>
      </dsp:txXfrm>
    </dsp:sp>
    <dsp:sp modelId="{F362C6EA-8C1D-4909-B959-3D5CDAEF565D}">
      <dsp:nvSpPr>
        <dsp:cNvPr id="0" name=""/>
        <dsp:cNvSpPr/>
      </dsp:nvSpPr>
      <dsp:spPr>
        <a:xfrm>
          <a:off x="0" y="1870179"/>
          <a:ext cx="6096000" cy="781200"/>
        </a:xfrm>
        <a:prstGeom prst="rect">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DEA0C6-46D0-4734-BBF9-8CE4D9647E0B}">
      <dsp:nvSpPr>
        <dsp:cNvPr id="0" name=""/>
        <dsp:cNvSpPr/>
      </dsp:nvSpPr>
      <dsp:spPr>
        <a:xfrm>
          <a:off x="304800" y="1412619"/>
          <a:ext cx="4267200" cy="915120"/>
        </a:xfrm>
        <a:prstGeom prst="roundRect">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ba-RU" sz="3100" kern="1200" dirty="0" smtClean="0">
              <a:latin typeface="Calibri" pitchFamily="34" charset="0"/>
            </a:rPr>
            <a:t>Әхнәф Байрамов</a:t>
          </a:r>
          <a:endParaRPr lang="ru-RU" sz="3100" kern="1200" dirty="0">
            <a:latin typeface="Calibri" pitchFamily="34" charset="0"/>
          </a:endParaRPr>
        </a:p>
      </dsp:txBody>
      <dsp:txXfrm>
        <a:off x="304800" y="1412619"/>
        <a:ext cx="4267200" cy="915120"/>
      </dsp:txXfrm>
    </dsp:sp>
    <dsp:sp modelId="{46A2BD07-0A44-4E36-B060-520AF3BEF92C}">
      <dsp:nvSpPr>
        <dsp:cNvPr id="0" name=""/>
        <dsp:cNvSpPr/>
      </dsp:nvSpPr>
      <dsp:spPr>
        <a:xfrm>
          <a:off x="0" y="3276340"/>
          <a:ext cx="6096000" cy="781200"/>
        </a:xfrm>
        <a:prstGeom prst="rect">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F4C35A-BC2D-48C5-9898-4C5F7B511965}">
      <dsp:nvSpPr>
        <dsp:cNvPr id="0" name=""/>
        <dsp:cNvSpPr/>
      </dsp:nvSpPr>
      <dsp:spPr>
        <a:xfrm>
          <a:off x="304800" y="2818780"/>
          <a:ext cx="4267200" cy="915120"/>
        </a:xfrm>
        <a:prstGeom prst="roundRect">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ba-RU" sz="3100" kern="1200" dirty="0" smtClean="0">
              <a:latin typeface="Calibri" pitchFamily="34" charset="0"/>
            </a:rPr>
            <a:t>Зөлфәр Хисмәтуллин</a:t>
          </a:r>
          <a:endParaRPr lang="ru-RU" sz="3100" kern="1200" dirty="0">
            <a:latin typeface="Calibri" pitchFamily="34" charset="0"/>
          </a:endParaRPr>
        </a:p>
      </dsp:txBody>
      <dsp:txXfrm>
        <a:off x="304800" y="2818780"/>
        <a:ext cx="4267200" cy="9151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8AC0478-C551-402B-817B-422B5452D5A0}" type="datetimeFigureOut">
              <a:rPr lang="ru-RU" smtClean="0"/>
              <a:pPr/>
              <a:t>19.05.2015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A8F5695-35BE-43AB-BB12-8206DEAB620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8AC0478-C551-402B-817B-422B5452D5A0}" type="datetimeFigureOut">
              <a:rPr lang="ru-RU" smtClean="0"/>
              <a:pPr/>
              <a:t>19.05.2015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A8F5695-35BE-43AB-BB12-8206DEAB620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18AC0478-C551-402B-817B-422B5452D5A0}" type="datetimeFigureOut">
              <a:rPr lang="ru-RU" smtClean="0"/>
              <a:pPr/>
              <a:t>19.05.2015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A8F5695-35BE-43AB-BB12-8206DEAB620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8AC0478-C551-402B-817B-422B5452D5A0}" type="datetimeFigureOut">
              <a:rPr lang="ru-RU" smtClean="0"/>
              <a:pPr/>
              <a:t>19.05.2015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A8F5695-35BE-43AB-BB12-8206DEAB620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8AC0478-C551-402B-817B-422B5452D5A0}" type="datetimeFigureOut">
              <a:rPr lang="ru-RU" smtClean="0"/>
              <a:pPr/>
              <a:t>19.05.2015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4A8F5695-35BE-43AB-BB12-8206DEAB620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8AC0478-C551-402B-817B-422B5452D5A0}" type="datetimeFigureOut">
              <a:rPr lang="ru-RU" smtClean="0"/>
              <a:pPr/>
              <a:t>19.05.2015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A8F5695-35BE-43AB-BB12-8206DEAB620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8AC0478-C551-402B-817B-422B5452D5A0}" type="datetimeFigureOut">
              <a:rPr lang="ru-RU" smtClean="0"/>
              <a:pPr/>
              <a:t>19.05.2015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A8F5695-35BE-43AB-BB12-8206DEAB620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8AC0478-C551-402B-817B-422B5452D5A0}" type="datetimeFigureOut">
              <a:rPr lang="ru-RU" smtClean="0"/>
              <a:pPr/>
              <a:t>19.05.2015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A8F5695-35BE-43AB-BB12-8206DEAB620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18AC0478-C551-402B-817B-422B5452D5A0}" type="datetimeFigureOut">
              <a:rPr lang="ru-RU" smtClean="0"/>
              <a:pPr/>
              <a:t>19.05.2015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4A8F5695-35BE-43AB-BB12-8206DEAB620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8AC0478-C551-402B-817B-422B5452D5A0}" type="datetimeFigureOut">
              <a:rPr lang="ru-RU" smtClean="0"/>
              <a:pPr/>
              <a:t>19.05.2015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A8F5695-35BE-43AB-BB12-8206DEAB620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18AC0478-C551-402B-817B-422B5452D5A0}" type="datetimeFigureOut">
              <a:rPr lang="ru-RU" smtClean="0"/>
              <a:pPr/>
              <a:t>19.05.2015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A8F5695-35BE-43AB-BB12-8206DEAB6203}"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8AC0478-C551-402B-817B-422B5452D5A0}" type="datetimeFigureOut">
              <a:rPr lang="ru-RU" smtClean="0"/>
              <a:pPr/>
              <a:t>19.05.2015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A8F5695-35BE-43AB-BB12-8206DEAB620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7.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7.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419872" y="692696"/>
            <a:ext cx="5105400" cy="2868168"/>
          </a:xfrm>
        </p:spPr>
        <p:txBody>
          <a:bodyPr/>
          <a:lstStyle/>
          <a:p>
            <a:r>
              <a:rPr lang="ba-RU" dirty="0" smtClean="0"/>
              <a:t>“тыуасаҡ таң, тыуасаҡ яҙ өсөн”</a:t>
            </a:r>
            <a:endParaRPr lang="ru-RU" dirty="0"/>
          </a:p>
        </p:txBody>
      </p:sp>
      <p:sp>
        <p:nvSpPr>
          <p:cNvPr id="4" name="Подзаголовок 3"/>
          <p:cNvSpPr>
            <a:spLocks noGrp="1"/>
          </p:cNvSpPr>
          <p:nvPr>
            <p:ph type="subTitle" idx="1"/>
          </p:nvPr>
        </p:nvSpPr>
        <p:spPr/>
        <p:txBody>
          <a:bodyPr/>
          <a:lstStyle/>
          <a:p>
            <a:endParaRPr lang="ru-RU"/>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836712"/>
          <a:ext cx="6096000" cy="1440160"/>
        </p:xfrm>
        <a:graphic>
          <a:graphicData uri="http://schemas.openxmlformats.org/drawingml/2006/table">
            <a:tbl>
              <a:tblPr firstRow="1" bandRow="1">
                <a:tableStyleId>{5C22544A-7EE6-4342-B048-85BDC9FD1C3A}</a:tableStyleId>
              </a:tblPr>
              <a:tblGrid>
                <a:gridCol w="6096000"/>
              </a:tblGrid>
              <a:tr h="1440160">
                <a:tc>
                  <a:txBody>
                    <a:bodyPr/>
                    <a:lstStyle/>
                    <a:p>
                      <a:r>
                        <a:rPr lang="ba-RU" sz="2400" dirty="0" smtClean="0">
                          <a:latin typeface="Calibri" pitchFamily="34" charset="0"/>
                        </a:rPr>
                        <a:t>Үҙенең яҡын</a:t>
                      </a:r>
                      <a:r>
                        <a:rPr lang="ba-RU" sz="2400" baseline="0" dirty="0" smtClean="0">
                          <a:latin typeface="Calibri" pitchFamily="34" charset="0"/>
                        </a:rPr>
                        <a:t> дуҫы Мәлих Харисҡа арнап, Назар Нәжми  ниндәй әҫәр ижад иткән?</a:t>
                      </a:r>
                    </a:p>
                    <a:p>
                      <a:endParaRPr lang="ba-RU" baseline="0" dirty="0" smtClean="0">
                        <a:latin typeface="Calibri" pitchFamily="34" charset="0"/>
                      </a:endParaRPr>
                    </a:p>
                    <a:p>
                      <a:endParaRPr lang="ru-RU" dirty="0">
                        <a:solidFill>
                          <a:srgbClr val="FF0000"/>
                        </a:solidFill>
                      </a:endParaRPr>
                    </a:p>
                  </a:txBody>
                  <a:tcPr>
                    <a:solidFill>
                      <a:srgbClr val="00B0F0"/>
                    </a:solidFill>
                  </a:tcPr>
                </a:tc>
              </a:tr>
            </a:tbl>
          </a:graphicData>
        </a:graphic>
      </p:graphicFrame>
      <p:graphicFrame>
        <p:nvGraphicFramePr>
          <p:cNvPr id="3" name="Схема 2"/>
          <p:cNvGraphicFramePr/>
          <p:nvPr/>
        </p:nvGraphicFramePr>
        <p:xfrm>
          <a:off x="1403648" y="279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47664" y="764704"/>
          <a:ext cx="6096000" cy="1645920"/>
        </p:xfrm>
        <a:graphic>
          <a:graphicData uri="http://schemas.openxmlformats.org/drawingml/2006/table">
            <a:tbl>
              <a:tblPr firstRow="1" bandRow="1">
                <a:tableStyleId>{5C22544A-7EE6-4342-B048-85BDC9FD1C3A}</a:tableStyleId>
              </a:tblPr>
              <a:tblGrid>
                <a:gridCol w="6096000"/>
              </a:tblGrid>
              <a:tr h="370840">
                <a:tc>
                  <a:txBody>
                    <a:bodyPr/>
                    <a:lstStyle/>
                    <a:p>
                      <a:r>
                        <a:rPr lang="ba-RU" sz="2800" dirty="0" smtClean="0">
                          <a:latin typeface="Calibri" pitchFamily="34" charset="0"/>
                        </a:rPr>
                        <a:t>Генерал –майор Шайморатовҡа арналған йырҙың</a:t>
                      </a:r>
                      <a:r>
                        <a:rPr lang="ba-RU" sz="2800" baseline="0" dirty="0" smtClean="0">
                          <a:latin typeface="Calibri" pitchFamily="34" charset="0"/>
                        </a:rPr>
                        <a:t>  һүҙҙәрен кем яҙған?</a:t>
                      </a:r>
                    </a:p>
                    <a:p>
                      <a:endParaRPr lang="ru-RU" dirty="0"/>
                    </a:p>
                  </a:txBody>
                  <a:tcPr>
                    <a:solidFill>
                      <a:srgbClr val="C00000"/>
                    </a:solidFill>
                  </a:tcPr>
                </a:tc>
              </a:tr>
            </a:tbl>
          </a:graphicData>
        </a:graphic>
      </p:graphicFrame>
      <p:graphicFrame>
        <p:nvGraphicFramePr>
          <p:cNvPr id="3" name="Схема 2"/>
          <p:cNvGraphicFramePr/>
          <p:nvPr/>
        </p:nvGraphicFramePr>
        <p:xfrm>
          <a:off x="1259632" y="249289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691680" y="548680"/>
          <a:ext cx="5928320" cy="5852160"/>
        </p:xfrm>
        <a:graphic>
          <a:graphicData uri="http://schemas.openxmlformats.org/drawingml/2006/table">
            <a:tbl>
              <a:tblPr firstRow="1" bandRow="1">
                <a:tableStyleId>{5C22544A-7EE6-4342-B048-85BDC9FD1C3A}</a:tableStyleId>
              </a:tblPr>
              <a:tblGrid>
                <a:gridCol w="5928320"/>
              </a:tblGrid>
              <a:tr h="5328880">
                <a:tc>
                  <a:txBody>
                    <a:bodyPr/>
                    <a:lstStyle/>
                    <a:p>
                      <a:r>
                        <a:rPr lang="ru-RU" dirty="0" smtClean="0"/>
                        <a:t>                     </a:t>
                      </a:r>
                      <a:r>
                        <a:rPr lang="ru-RU" dirty="0" err="1" smtClean="0"/>
                        <a:t>Шайморатов</a:t>
                      </a:r>
                      <a:r>
                        <a:rPr lang="ru-RU" dirty="0" smtClean="0"/>
                        <a:t> генерал.</a:t>
                      </a:r>
                    </a:p>
                    <a:p>
                      <a:r>
                        <a:rPr lang="ru-RU" sz="2400" dirty="0" smtClean="0">
                          <a:latin typeface="Calibri" pitchFamily="34" charset="0"/>
                        </a:rPr>
                        <a:t>Ба</a:t>
                      </a:r>
                      <a:r>
                        <a:rPr lang="ba-RU" sz="2400" dirty="0" smtClean="0">
                          <a:latin typeface="Calibri" pitchFamily="34" charset="0"/>
                        </a:rPr>
                        <a:t>шҡорттар</a:t>
                      </a:r>
                      <a:r>
                        <a:rPr lang="ba-RU" sz="2400" baseline="0" dirty="0" smtClean="0">
                          <a:latin typeface="Calibri" pitchFamily="34" charset="0"/>
                        </a:rPr>
                        <a:t> китте һуғышҡа,</a:t>
                      </a:r>
                    </a:p>
                    <a:p>
                      <a:r>
                        <a:rPr lang="ba-RU" sz="2400" baseline="0" dirty="0" smtClean="0">
                          <a:latin typeface="Calibri" pitchFamily="34" charset="0"/>
                        </a:rPr>
                        <a:t>Оҙатып ҡалды күк Урал.</a:t>
                      </a:r>
                    </a:p>
                    <a:p>
                      <a:r>
                        <a:rPr lang="ba-RU" sz="2400" baseline="0" dirty="0" smtClean="0">
                          <a:latin typeface="Calibri" pitchFamily="34" charset="0"/>
                        </a:rPr>
                        <a:t>Ат уйнатып, алда бара</a:t>
                      </a:r>
                    </a:p>
                    <a:p>
                      <a:r>
                        <a:rPr lang="ba-RU" sz="2400" baseline="0" dirty="0" smtClean="0">
                          <a:latin typeface="Calibri" pitchFamily="34" charset="0"/>
                        </a:rPr>
                        <a:t>Шайморатов генерал.</a:t>
                      </a:r>
                    </a:p>
                    <a:p>
                      <a:endParaRPr lang="ba-RU" sz="2400" baseline="0" dirty="0" smtClean="0">
                        <a:latin typeface="Calibri" pitchFamily="34" charset="0"/>
                      </a:endParaRPr>
                    </a:p>
                    <a:p>
                      <a:r>
                        <a:rPr lang="ba-RU" sz="2400" baseline="0" dirty="0" smtClean="0">
                          <a:latin typeface="Calibri" pitchFamily="34" charset="0"/>
                        </a:rPr>
                        <a:t>Совет иле өсөн яуҙа</a:t>
                      </a:r>
                    </a:p>
                    <a:p>
                      <a:r>
                        <a:rPr lang="ba-RU" sz="2400" baseline="0" dirty="0" smtClean="0">
                          <a:latin typeface="Calibri" pitchFamily="34" charset="0"/>
                        </a:rPr>
                        <a:t>Кисте һыуҙы, уттарҙы.</a:t>
                      </a:r>
                    </a:p>
                    <a:p>
                      <a:r>
                        <a:rPr lang="ba-RU" sz="2400" baseline="0" dirty="0" smtClean="0">
                          <a:latin typeface="Calibri" pitchFamily="34" charset="0"/>
                        </a:rPr>
                        <a:t>Дошмандарға ябырылғанда,</a:t>
                      </a:r>
                    </a:p>
                    <a:p>
                      <a:r>
                        <a:rPr lang="ba-RU" sz="2400" baseline="0" dirty="0" smtClean="0">
                          <a:latin typeface="Calibri" pitchFamily="34" charset="0"/>
                        </a:rPr>
                        <a:t>Утлы дауыл ҡуптарҙы.</a:t>
                      </a:r>
                    </a:p>
                    <a:p>
                      <a:endParaRPr lang="ba-RU" sz="2400" baseline="0" dirty="0" smtClean="0">
                        <a:latin typeface="Calibri" pitchFamily="34" charset="0"/>
                      </a:endParaRPr>
                    </a:p>
                    <a:p>
                      <a:r>
                        <a:rPr lang="ba-RU" sz="2400" baseline="0" dirty="0" smtClean="0">
                          <a:latin typeface="Calibri" pitchFamily="34" charset="0"/>
                        </a:rPr>
                        <a:t>Шайморатов яу ҡырында</a:t>
                      </a:r>
                    </a:p>
                    <a:p>
                      <a:r>
                        <a:rPr lang="ba-RU" sz="2400" baseline="0" dirty="0" smtClean="0">
                          <a:latin typeface="Calibri" pitchFamily="34" charset="0"/>
                        </a:rPr>
                        <a:t>Дошмандарҙы көл иткән.</a:t>
                      </a:r>
                    </a:p>
                    <a:p>
                      <a:r>
                        <a:rPr lang="ba-RU" sz="2400" baseline="0" dirty="0" smtClean="0">
                          <a:latin typeface="Calibri" pitchFamily="34" charset="0"/>
                        </a:rPr>
                        <a:t>Утта янмай, һыуҙа батмай,</a:t>
                      </a:r>
                    </a:p>
                    <a:p>
                      <a:r>
                        <a:rPr lang="ba-RU" sz="2400" baseline="0" dirty="0" smtClean="0">
                          <a:latin typeface="Calibri" pitchFamily="34" charset="0"/>
                        </a:rPr>
                        <a:t>Һай, батыр ҙа ир икән.</a:t>
                      </a:r>
                      <a:endParaRPr lang="ru-RU" sz="2400" dirty="0" smtClean="0">
                        <a:latin typeface="Calibri" pitchFamily="34" charset="0"/>
                      </a:endParaRPr>
                    </a:p>
                    <a:p>
                      <a:endParaRPr lang="ru-RU" sz="2400" dirty="0">
                        <a:latin typeface="Calibri" pitchFamily="34" charset="0"/>
                      </a:endParaRPr>
                    </a:p>
                  </a:txBody>
                  <a:tcPr>
                    <a:solidFill>
                      <a:srgbClr val="0070C0"/>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764704"/>
          <a:ext cx="6096000" cy="1821016"/>
        </p:xfrm>
        <a:graphic>
          <a:graphicData uri="http://schemas.openxmlformats.org/drawingml/2006/table">
            <a:tbl>
              <a:tblPr firstRow="1" bandRow="1">
                <a:tableStyleId>{5C22544A-7EE6-4342-B048-85BDC9FD1C3A}</a:tableStyleId>
              </a:tblPr>
              <a:tblGrid>
                <a:gridCol w="6096000"/>
              </a:tblGrid>
              <a:tr h="1821016">
                <a:tc>
                  <a:txBody>
                    <a:bodyPr/>
                    <a:lstStyle/>
                    <a:p>
                      <a:r>
                        <a:rPr lang="ba-RU" sz="2400" dirty="0" smtClean="0">
                          <a:latin typeface="Calibri" pitchFamily="34" charset="0"/>
                        </a:rPr>
                        <a:t>Советтар Союзы Геройы Мәғүбә Сыртланова тураһындағы  “Ташлама мине” документаль повесының авторы, Башҡортостандың халыҡ яҙыусыһы</a:t>
                      </a:r>
                      <a:endParaRPr lang="ru-RU" sz="2400" dirty="0">
                        <a:latin typeface="Calibri" pitchFamily="34" charset="0"/>
                      </a:endParaRPr>
                    </a:p>
                  </a:txBody>
                  <a:tcPr>
                    <a:solidFill>
                      <a:schemeClr val="bg2">
                        <a:lumMod val="50000"/>
                      </a:schemeClr>
                    </a:solidFill>
                  </a:tcPr>
                </a:tc>
              </a:tr>
            </a:tbl>
          </a:graphicData>
        </a:graphic>
      </p:graphicFrame>
      <p:graphicFrame>
        <p:nvGraphicFramePr>
          <p:cNvPr id="6" name="Схема 5"/>
          <p:cNvGraphicFramePr/>
          <p:nvPr/>
        </p:nvGraphicFramePr>
        <p:xfrm>
          <a:off x="1524000" y="2780928"/>
          <a:ext cx="6096000" cy="2680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332656"/>
          <a:ext cx="6096000" cy="6336704"/>
        </p:xfrm>
        <a:graphic>
          <a:graphicData uri="http://schemas.openxmlformats.org/drawingml/2006/table">
            <a:tbl>
              <a:tblPr firstRow="1" bandRow="1">
                <a:tableStyleId>{69012ECD-51FC-41F1-AA8D-1B2483CD663E}</a:tableStyleId>
              </a:tblPr>
              <a:tblGrid>
                <a:gridCol w="6096000"/>
              </a:tblGrid>
              <a:tr h="6336704">
                <a:tc>
                  <a:txBody>
                    <a:bodyPr/>
                    <a:lstStyle/>
                    <a:p>
                      <a:r>
                        <a:rPr kumimoji="0" lang="ba-RU" sz="1800" b="1" kern="1200" dirty="0" smtClean="0">
                          <a:solidFill>
                            <a:schemeClr val="bg1"/>
                          </a:solidFill>
                          <a:latin typeface="+mn-lt"/>
                          <a:ea typeface="+mn-ea"/>
                          <a:cs typeface="+mn-cs"/>
                        </a:rPr>
                        <a:t> Суфиян Поварисов 1942 йылда хеҙмәткә алына. Миномет расчеты командиры булараҡ яу яландарында ҡатнаша. Курск дуғаһынан башлап Украина, Польша, Румыния, Венгрия,Германия, Чехословакия ерҙәрен фашизм ҡоллоғонан азат итеүҙә ҡатнаша. II дәрәжә Ватан һуғышы,    III дәрәжә Дан ордендары, миҙалдар менән бүләкләнә. </a:t>
                      </a:r>
                      <a:endParaRPr kumimoji="0" lang="ru-RU" sz="1800" b="1" kern="1200" dirty="0" smtClean="0">
                        <a:solidFill>
                          <a:schemeClr val="bg1"/>
                        </a:solidFill>
                        <a:latin typeface="+mn-lt"/>
                        <a:ea typeface="+mn-ea"/>
                        <a:cs typeface="+mn-cs"/>
                      </a:endParaRPr>
                    </a:p>
                    <a:p>
                      <a:r>
                        <a:rPr kumimoji="0" lang="ba-RU" sz="1800" b="1" kern="1200" dirty="0" smtClean="0">
                          <a:solidFill>
                            <a:schemeClr val="bg1"/>
                          </a:solidFill>
                          <a:latin typeface="+mn-lt"/>
                          <a:ea typeface="+mn-ea"/>
                          <a:cs typeface="+mn-cs"/>
                        </a:rPr>
                        <a:t>С. Поварисов батырлығы менән легендаға  әйләнгән Советтар Союзы Геройы Мәғүбә Сыртланова тураһындағы “Ташлама мине”, шулай уҡ Советтар Союзы Геройы Ферапонтовтың ҡаһарманлығын һүрәтләгән “Осрашырбыҙ әле” повестарын яҙа. “Яҙмыш ҡорбандары” романында Иглин районында формалашҡан айырым миномет полкы яугирҙарының , оҙон юл үтеп, Прагала фашистарҙы тар-мар итеп үткән юлы һүрәтләнә.</a:t>
                      </a:r>
                      <a:endParaRPr kumimoji="0" lang="ru-RU" sz="1800" b="1" kern="1200" dirty="0" smtClean="0">
                        <a:solidFill>
                          <a:schemeClr val="bg1"/>
                        </a:solidFill>
                        <a:latin typeface="+mn-lt"/>
                        <a:ea typeface="+mn-ea"/>
                        <a:cs typeface="+mn-cs"/>
                      </a:endParaRPr>
                    </a:p>
                    <a:p>
                      <a:endParaRPr lang="ba-RU" dirty="0" smtClean="0"/>
                    </a:p>
                    <a:p>
                      <a:endParaRPr lang="ba-RU" dirty="0" smtClean="0"/>
                    </a:p>
                    <a:p>
                      <a:endParaRPr lang="ba-RU" dirty="0" smtClean="0"/>
                    </a:p>
                    <a:p>
                      <a:endParaRPr lang="ba-RU" dirty="0" smtClean="0"/>
                    </a:p>
                    <a:p>
                      <a:endParaRPr lang="ru-RU" dirty="0"/>
                    </a:p>
                  </a:txBody>
                  <a:tcPr/>
                </a:tc>
              </a:tr>
            </a:tbl>
          </a:graphicData>
        </a:graphic>
      </p:graphicFrame>
    </p:spTree>
  </p:cSld>
  <p:clrMapOvr>
    <a:masterClrMapping/>
  </p:clrMapOvr>
  <p:transition>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548680"/>
          <a:ext cx="6096000" cy="2311360"/>
        </p:xfrm>
        <a:graphic>
          <a:graphicData uri="http://schemas.openxmlformats.org/drawingml/2006/table">
            <a:tbl>
              <a:tblPr firstRow="1" bandRow="1">
                <a:tableStyleId>{5C22544A-7EE6-4342-B048-85BDC9FD1C3A}</a:tableStyleId>
              </a:tblPr>
              <a:tblGrid>
                <a:gridCol w="6096000"/>
              </a:tblGrid>
              <a:tr h="2311360">
                <a:tc>
                  <a:txBody>
                    <a:bodyPr/>
                    <a:lstStyle/>
                    <a:p>
                      <a:r>
                        <a:rPr lang="ba-RU" sz="2400" dirty="0" smtClean="0">
                          <a:latin typeface="Calibri" pitchFamily="34" charset="0"/>
                        </a:rPr>
                        <a:t>Әрме сафында </a:t>
                      </a:r>
                      <a:r>
                        <a:rPr lang="ru-RU" sz="2400" dirty="0" smtClean="0">
                          <a:latin typeface="Calibri" pitchFamily="34" charset="0"/>
                        </a:rPr>
                        <a:t>30 </a:t>
                      </a:r>
                      <a:r>
                        <a:rPr lang="ba-RU" sz="2400" baseline="0" dirty="0" smtClean="0">
                          <a:latin typeface="Calibri" pitchFamily="34" charset="0"/>
                        </a:rPr>
                        <a:t> йыл хеҙмәт иткән, юғары хәрби дәрәжә – полковник званиеһы алыуға өлгәшкән яҙыусы, “Атылған йондоҙҙар”,  “Хыял күккә саҡыра” һ.б  китаптар авторы</a:t>
                      </a:r>
                    </a:p>
                    <a:p>
                      <a:endParaRPr lang="ru-RU" dirty="0"/>
                    </a:p>
                  </a:txBody>
                  <a:tcPr>
                    <a:solidFill>
                      <a:srgbClr val="0070C0"/>
                    </a:solidFill>
                  </a:tcPr>
                </a:tc>
              </a:tr>
            </a:tbl>
          </a:graphicData>
        </a:graphic>
      </p:graphicFrame>
      <p:graphicFrame>
        <p:nvGraphicFramePr>
          <p:cNvPr id="3" name="Схема 2"/>
          <p:cNvGraphicFramePr/>
          <p:nvPr/>
        </p:nvGraphicFramePr>
        <p:xfrm>
          <a:off x="1475656" y="279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404664"/>
          <a:ext cx="6096000" cy="6126480"/>
        </p:xfrm>
        <a:graphic>
          <a:graphicData uri="http://schemas.openxmlformats.org/drawingml/2006/table">
            <a:tbl>
              <a:tblPr firstRow="1" bandRow="1">
                <a:tableStyleId>{5940675A-B579-460E-94D1-54222C63F5DA}</a:tableStyleId>
              </a:tblPr>
              <a:tblGrid>
                <a:gridCol w="6096000"/>
              </a:tblGrid>
              <a:tr h="5904656">
                <a:tc>
                  <a:txBody>
                    <a:bodyPr/>
                    <a:lstStyle/>
                    <a:p>
                      <a:r>
                        <a:rPr kumimoji="0" lang="ba-RU" sz="1800" kern="1200" dirty="0" smtClean="0"/>
                        <a:t>Азат Мағазов 1943 йылда Ҡыҙыл Армияға алына, кесе авиабелгестәр һәм механиктар мәктәбендә уҡый. Штурмовой авиаполк составында немец илбаҫарҙарына ҡаршы һуғыштарҙа ҡатнаша. 1948 – 1951 йылдарҙа авиаштурмдар училищеһында уҡый. А.Мағазов курсанттарҙың штурм инструкторы, звено штурманы, ВВС сәйәси бүлегенең инструкторы булып хеҙмәт итә. Утыҙ йыл хәрби хеҙмәттә булғандан һуң, 1972 йылда отставкаға сыға. II дәрәжә Ватан һуғышы, Ҡыҙыл Йондоҙ ордендары, миҙалдар менән наградланған. Хәҙерге көндә ул республика Тыныслыҡты яҡлау комитеты рәйесе вазифаһын башҡара.</a:t>
                      </a:r>
                      <a:endParaRPr kumimoji="0" lang="ru-RU" sz="1800" kern="1200" dirty="0" smtClean="0"/>
                    </a:p>
                    <a:p>
                      <a:r>
                        <a:rPr kumimoji="0" lang="ba-RU" sz="1800" kern="1200" dirty="0" smtClean="0"/>
                        <a:t>	Әҙәбиәт менән йәштән үк ҡыҙыҡһына, һуғыш осоронда республика гәзиттәрендә  шиғырҙары, хәрби гәзиттәрҙә хикәйәләре сыға.  Ижад эше менән отставкаға сыҡҡандан һуң ғына актив шөғөлләнә башлай. Әҫәрҙәре летчиктр тормошона бәйле. “Шоңҡар юлы”, “Һауаларҙа – йондоҙ”, “Осоу”, “Атылған йондоҙҙар”, “Тыуған ер хаҡына”,”Хыял күккә саҡыра” һ.б. китаптары бар.</a:t>
                      </a:r>
                      <a:endParaRPr kumimoji="0" lang="ru-RU" sz="1800" kern="1200" dirty="0" smtClean="0"/>
                    </a:p>
                    <a:p>
                      <a:endParaRPr lang="ru-RU" dirty="0"/>
                    </a:p>
                  </a:txBody>
                  <a:tcPr/>
                </a:tc>
              </a:tr>
            </a:tbl>
          </a:graphicData>
        </a:graphic>
      </p:graphicFrame>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1397000"/>
          <a:ext cx="6096000" cy="1097280"/>
        </p:xfrm>
        <a:graphic>
          <a:graphicData uri="http://schemas.openxmlformats.org/drawingml/2006/table">
            <a:tbl>
              <a:tblPr firstRow="1" bandRow="1">
                <a:tableStyleId>{5C22544A-7EE6-4342-B048-85BDC9FD1C3A}</a:tableStyleId>
              </a:tblPr>
              <a:tblGrid>
                <a:gridCol w="6096000"/>
              </a:tblGrid>
              <a:tr h="370840">
                <a:tc>
                  <a:txBody>
                    <a:bodyPr/>
                    <a:lstStyle/>
                    <a:p>
                      <a:r>
                        <a:rPr lang="ba-RU" dirty="0" smtClean="0"/>
                        <a:t>“</a:t>
                      </a:r>
                      <a:r>
                        <a:rPr lang="ba-RU" sz="2400" dirty="0" smtClean="0">
                          <a:latin typeface="Calibri" pitchFamily="34" charset="0"/>
                        </a:rPr>
                        <a:t>Башҡорт халҡының Островскийы” тип </a:t>
                      </a:r>
                      <a:r>
                        <a:rPr lang="ba-RU" sz="2400" baseline="0" dirty="0" smtClean="0">
                          <a:latin typeface="Calibri" pitchFamily="34" charset="0"/>
                        </a:rPr>
                        <a:t> кемде атайҙар?</a:t>
                      </a:r>
                    </a:p>
                    <a:p>
                      <a:endParaRPr lang="ru-RU" dirty="0"/>
                    </a:p>
                  </a:txBody>
                  <a:tcPr>
                    <a:solidFill>
                      <a:srgbClr val="002060"/>
                    </a:solidFill>
                  </a:tcPr>
                </a:tc>
              </a:tr>
            </a:tbl>
          </a:graphicData>
        </a:graphic>
      </p:graphicFrame>
      <p:graphicFrame>
        <p:nvGraphicFramePr>
          <p:cNvPr id="3" name="Схема 2"/>
          <p:cNvGraphicFramePr/>
          <p:nvPr/>
        </p:nvGraphicFramePr>
        <p:xfrm>
          <a:off x="1331640" y="249289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548680"/>
          <a:ext cx="6096000" cy="11338560"/>
        </p:xfrm>
        <a:graphic>
          <a:graphicData uri="http://schemas.openxmlformats.org/drawingml/2006/table">
            <a:tbl>
              <a:tblPr firstRow="1" bandRow="1">
                <a:tableStyleId>{5C22544A-7EE6-4342-B048-85BDC9FD1C3A}</a:tableStyleId>
              </a:tblPr>
              <a:tblGrid>
                <a:gridCol w="6096000"/>
              </a:tblGrid>
              <a:tr h="6048672">
                <a:tc>
                  <a:txBody>
                    <a:bodyPr/>
                    <a:lstStyle/>
                    <a:p>
                      <a:endParaRPr lang="ba-RU" dirty="0" smtClean="0"/>
                    </a:p>
                    <a:p>
                      <a:r>
                        <a:rPr kumimoji="0" lang="ba-RU" sz="1800" b="1" kern="1200" dirty="0" smtClean="0">
                          <a:solidFill>
                            <a:schemeClr val="lt1"/>
                          </a:solidFill>
                          <a:latin typeface="+mn-lt"/>
                          <a:ea typeface="+mn-ea"/>
                          <a:cs typeface="+mn-cs"/>
                        </a:rPr>
                        <a:t>Беренсе группа Ватан һуғышы инвалиды, ике тиҫтәгә яҡын китаптар авторы, күренекле  яҙыусы Ибраһим Ғиззәтуллинды башҡорт халҡының Островскийы тип атайҙар ине. Был бик урынлы һәм хаҡ. Педагогия училищеһын тамамлап, ауылдарында уҡытыусы булып эшләгән И.Ғиззәтуллин 30-сы йылдар аҙағында армия сафына  алына. Алыҫ Көнсығышта взвод командиры ярҙамсыһы булып хеҙмәт итә. Һуғыштың башынан уҡ Төньяҡ –Көнбайыш фронтына эләгә, 1941 йылдың октябрь айында ҡаты яралана, ҡабат һуғышта ҡатнаша алмай. Шунан аҙаҡ ул, түшәктә ятҡан килеш, ҡулына ҡәләм алып яҙыша башлай. Батырлыҡтары өсөн ул I дәрәжә Ватан һуғышы, III дәрәжә Дан ордены һәм миҙалдар менән наградлана.</a:t>
                      </a:r>
                      <a:endParaRPr kumimoji="0" lang="ru-RU" sz="1800" b="1" kern="1200" dirty="0" smtClean="0">
                        <a:solidFill>
                          <a:schemeClr val="lt1"/>
                        </a:solidFill>
                        <a:latin typeface="+mn-lt"/>
                        <a:ea typeface="+mn-ea"/>
                        <a:cs typeface="+mn-cs"/>
                      </a:endParaRPr>
                    </a:p>
                    <a:p>
                      <a:r>
                        <a:rPr kumimoji="0" lang="ba-RU" sz="1800" b="1" kern="1200" dirty="0" smtClean="0">
                          <a:solidFill>
                            <a:schemeClr val="lt1"/>
                          </a:solidFill>
                          <a:latin typeface="+mn-lt"/>
                          <a:ea typeface="+mn-ea"/>
                          <a:cs typeface="+mn-cs"/>
                        </a:rPr>
                        <a:t>	Шундай ауыр хәлдә булыуына ҡарамаҫтан, уның рухы һынмай, һуғыш осоронда гәзиттәрҙә хикәйәләре , очерктары баҫыла. “Яңынан сафта”, “Йәшәү йәме”, “Тормош һуҡмаҡтары”, “Икенсе бейеклек”, “Үлгәндән һуң утыҙ йыл” йыйынтыҡтары авторы</a:t>
                      </a:r>
                      <a:endParaRPr lang="ba-RU" dirty="0" smtClean="0"/>
                    </a:p>
                    <a:p>
                      <a:endParaRPr lang="ba-RU" dirty="0" smtClean="0"/>
                    </a:p>
                    <a:p>
                      <a:endParaRPr lang="ba-RU" dirty="0" smtClean="0"/>
                    </a:p>
                    <a:p>
                      <a:endParaRPr lang="ba-RU" dirty="0" smtClean="0"/>
                    </a:p>
                    <a:p>
                      <a:endParaRPr lang="ba-RU" dirty="0" smtClean="0"/>
                    </a:p>
                    <a:p>
                      <a:endParaRPr lang="ba-RU" dirty="0" smtClean="0"/>
                    </a:p>
                    <a:p>
                      <a:endParaRPr lang="ba-RU" dirty="0" smtClean="0"/>
                    </a:p>
                    <a:p>
                      <a:endParaRPr lang="ba-RU" dirty="0" smtClean="0"/>
                    </a:p>
                    <a:p>
                      <a:endParaRPr lang="ba-RU" dirty="0" smtClean="0"/>
                    </a:p>
                    <a:p>
                      <a:endParaRPr lang="ba-RU" dirty="0" smtClean="0"/>
                    </a:p>
                    <a:p>
                      <a:endParaRPr lang="ba-RU" dirty="0" smtClean="0"/>
                    </a:p>
                    <a:p>
                      <a:endParaRPr lang="ba-RU" dirty="0" smtClean="0"/>
                    </a:p>
                    <a:p>
                      <a:endParaRPr lang="ba-RU" dirty="0" smtClean="0"/>
                    </a:p>
                    <a:p>
                      <a:endParaRPr lang="ba-RU" dirty="0" smtClean="0"/>
                    </a:p>
                    <a:p>
                      <a:endParaRPr lang="ba-RU" dirty="0" smtClean="0"/>
                    </a:p>
                    <a:p>
                      <a:endParaRPr lang="ba-RU" dirty="0" smtClean="0"/>
                    </a:p>
                    <a:p>
                      <a:endParaRPr lang="ba-RU" dirty="0" smtClean="0"/>
                    </a:p>
                    <a:p>
                      <a:endParaRPr lang="ba-RU" dirty="0" smtClean="0"/>
                    </a:p>
                    <a:p>
                      <a:endParaRPr lang="ru-RU"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1397000"/>
          <a:ext cx="6096000" cy="1188720"/>
        </p:xfrm>
        <a:graphic>
          <a:graphicData uri="http://schemas.openxmlformats.org/drawingml/2006/table">
            <a:tbl>
              <a:tblPr firstRow="1" bandRow="1">
                <a:tableStyleId>{5C22544A-7EE6-4342-B048-85BDC9FD1C3A}</a:tableStyleId>
              </a:tblPr>
              <a:tblGrid>
                <a:gridCol w="6096000"/>
              </a:tblGrid>
              <a:tr h="370840">
                <a:tc>
                  <a:txBody>
                    <a:bodyPr/>
                    <a:lstStyle/>
                    <a:p>
                      <a:r>
                        <a:rPr lang="ba-RU" sz="2400" dirty="0" smtClean="0"/>
                        <a:t>Шакирйән Мөхәмәтйәнов тураһындағы </a:t>
                      </a:r>
                      <a:r>
                        <a:rPr lang="ba-RU" sz="2400" baseline="0" dirty="0" smtClean="0"/>
                        <a:t> “Бөркөт һауала үлә” повесының  авторы.</a:t>
                      </a:r>
                      <a:endParaRPr lang="ru-RU" sz="2400" dirty="0"/>
                    </a:p>
                  </a:txBody>
                  <a:tcPr>
                    <a:solidFill>
                      <a:srgbClr val="00B050"/>
                    </a:solidFill>
                  </a:tcPr>
                </a:tc>
              </a:tr>
            </a:tbl>
          </a:graphicData>
        </a:graphic>
      </p:graphicFrame>
      <p:graphicFrame>
        <p:nvGraphicFramePr>
          <p:cNvPr id="3" name="Схема 2"/>
          <p:cNvGraphicFramePr/>
          <p:nvPr/>
        </p:nvGraphicFramePr>
        <p:xfrm>
          <a:off x="1524000" y="2564904"/>
          <a:ext cx="6096000" cy="2896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dir="l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692696"/>
          <a:ext cx="6096000" cy="2533104"/>
        </p:xfrm>
        <a:graphic>
          <a:graphicData uri="http://schemas.openxmlformats.org/drawingml/2006/table">
            <a:tbl>
              <a:tblPr firstRow="1" bandRow="1">
                <a:tableStyleId>{5C22544A-7EE6-4342-B048-85BDC9FD1C3A}</a:tableStyleId>
              </a:tblPr>
              <a:tblGrid>
                <a:gridCol w="6096000"/>
              </a:tblGrid>
              <a:tr h="2533104">
                <a:tc>
                  <a:txBody>
                    <a:bodyPr/>
                    <a:lstStyle/>
                    <a:p>
                      <a:r>
                        <a:rPr lang="ba-RU" sz="2400" dirty="0" smtClean="0">
                          <a:latin typeface="Calibri" pitchFamily="34" charset="0"/>
                        </a:rPr>
                        <a:t>Генерал Шайморатовҡа,  Даян Мурзинға арналған драмалар авторы, “Ҡояш байымай ҙа байымай”, “Тол ҡатындар иламай” романдарын яҙыусы.</a:t>
                      </a:r>
                    </a:p>
                    <a:p>
                      <a:endParaRPr lang="ru-RU" dirty="0"/>
                    </a:p>
                  </a:txBody>
                  <a:tcPr>
                    <a:solidFill>
                      <a:schemeClr val="accent6">
                        <a:lumMod val="75000"/>
                      </a:schemeClr>
                    </a:solidFill>
                  </a:tcPr>
                </a:tc>
              </a:tr>
            </a:tbl>
          </a:graphicData>
        </a:graphic>
      </p:graphicFrame>
      <p:graphicFrame>
        <p:nvGraphicFramePr>
          <p:cNvPr id="3" name="Схема 2"/>
          <p:cNvGraphicFramePr/>
          <p:nvPr/>
        </p:nvGraphicFramePr>
        <p:xfrm>
          <a:off x="1524000" y="2708920"/>
          <a:ext cx="6096000"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476672"/>
          <a:ext cx="6096000" cy="5760640"/>
        </p:xfrm>
        <a:graphic>
          <a:graphicData uri="http://schemas.openxmlformats.org/drawingml/2006/table">
            <a:tbl>
              <a:tblPr firstRow="1" bandRow="1">
                <a:tableStyleId>{5C22544A-7EE6-4342-B048-85BDC9FD1C3A}</a:tableStyleId>
              </a:tblPr>
              <a:tblGrid>
                <a:gridCol w="6096000"/>
              </a:tblGrid>
              <a:tr h="5760640">
                <a:tc>
                  <a:txBody>
                    <a:bodyPr/>
                    <a:lstStyle/>
                    <a:p>
                      <a:r>
                        <a:rPr kumimoji="0" lang="ba-RU" sz="1800" b="1" kern="1200" dirty="0" smtClean="0">
                          <a:solidFill>
                            <a:schemeClr val="lt1"/>
                          </a:solidFill>
                          <a:latin typeface="+mn-lt"/>
                          <a:ea typeface="+mn-ea"/>
                          <a:cs typeface="+mn-cs"/>
                        </a:rPr>
                        <a:t>: Ғәскәри хеҙмәтен 1940 йылда Иран сигендә башлаған Ибраһим Абдуллин һуғыш башланыу менән фронтҡа ебәрелә.Сталинград өсөн барған ҡот осҡос һуғыштарҙа ҡаты яралана.Госпиталдән һуң батальон командиры ярҙамсыһы була. 1945 йылда, ауырыу сәбәпле, демобилизациялана. I дәрәжә Ватан һуғышы, Ҡыҙыл Йондоҙ ордендары, миҙалдар менән наградлана. </a:t>
                      </a:r>
                      <a:endParaRPr kumimoji="0" lang="ru-RU" sz="1800" b="1" kern="1200" dirty="0" smtClean="0">
                        <a:solidFill>
                          <a:schemeClr val="lt1"/>
                        </a:solidFill>
                        <a:latin typeface="+mn-lt"/>
                        <a:ea typeface="+mn-ea"/>
                        <a:cs typeface="+mn-cs"/>
                      </a:endParaRPr>
                    </a:p>
                    <a:p>
                      <a:r>
                        <a:rPr kumimoji="0" lang="ba-RU" sz="1800" b="1" kern="1200" dirty="0" smtClean="0">
                          <a:solidFill>
                            <a:schemeClr val="lt1"/>
                          </a:solidFill>
                          <a:latin typeface="+mn-lt"/>
                          <a:ea typeface="+mn-ea"/>
                          <a:cs typeface="+mn-cs"/>
                        </a:rPr>
                        <a:t>И.Абдуллин Бөйөк Ватан һуғышы тураһында иң күп яҙған  яҙыусылыр. “Генерал Шайморатов” (Ш.Насиров менән бергә), “Миләүшә яҙ килтерә (Даян Мурзин тураһында), “Йыр булып ҡайтырмын” драмалары,”Тиле йәшлек”, “Эх, Өфө ҡыҙҙары!” “Яратам,  яратам...” комедиялары авторы. “Хуш, Рим!”, “Тол ҡатындар иламай”, “Ҡош юлынан барам”, “Ҡояш байымай ҙа байымай”,”Тау артында тауҙар бар” романдарын яҙған.</a:t>
                      </a:r>
                      <a:endParaRPr kumimoji="0" lang="ru-RU" sz="1800" b="1" kern="1200" dirty="0" smtClean="0">
                        <a:solidFill>
                          <a:schemeClr val="lt1"/>
                        </a:solidFill>
                        <a:latin typeface="+mn-lt"/>
                        <a:ea typeface="+mn-ea"/>
                        <a:cs typeface="+mn-cs"/>
                      </a:endParaRPr>
                    </a:p>
                    <a:p>
                      <a:endParaRPr lang="ru-RU" dirty="0"/>
                    </a:p>
                  </a:txBody>
                  <a:tcPr/>
                </a:tc>
              </a:tr>
            </a:tbl>
          </a:graphicData>
        </a:graphic>
      </p:graphicFrame>
    </p:spTree>
  </p:cSld>
  <p:clrMapOvr>
    <a:masterClrMapping/>
  </p:clrMapOvr>
  <p:transition>
    <p:pull dir="l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908720"/>
          <a:ext cx="6096000" cy="1828800"/>
        </p:xfrm>
        <a:graphic>
          <a:graphicData uri="http://schemas.openxmlformats.org/drawingml/2006/table">
            <a:tbl>
              <a:tblPr firstRow="1" bandRow="1">
                <a:tableStyleId>{5C22544A-7EE6-4342-B048-85BDC9FD1C3A}</a:tableStyleId>
              </a:tblPr>
              <a:tblGrid>
                <a:gridCol w="6096000"/>
              </a:tblGrid>
              <a:tr h="1800200">
                <a:tc>
                  <a:txBody>
                    <a:bodyPr/>
                    <a:lstStyle/>
                    <a:p>
                      <a:r>
                        <a:rPr lang="ba-RU" sz="2400" dirty="0" smtClean="0">
                          <a:latin typeface="Calibri" pitchFamily="34" charset="0"/>
                        </a:rPr>
                        <a:t>Яҙыусылар араһында иң оҙаҡ</a:t>
                      </a:r>
                      <a:r>
                        <a:rPr lang="ba-RU" sz="2400" baseline="0" dirty="0" smtClean="0">
                          <a:latin typeface="Calibri" pitchFamily="34" charset="0"/>
                        </a:rPr>
                        <a:t> – </a:t>
                      </a:r>
                      <a:r>
                        <a:rPr lang="ru-RU" sz="2400" baseline="0" dirty="0" smtClean="0">
                          <a:latin typeface="Calibri" pitchFamily="34" charset="0"/>
                        </a:rPr>
                        <a:t>1940 </a:t>
                      </a:r>
                      <a:r>
                        <a:rPr lang="ru-RU" sz="2400" baseline="0" dirty="0" err="1" smtClean="0">
                          <a:latin typeface="Calibri" pitchFamily="34" charset="0"/>
                        </a:rPr>
                        <a:t>йылдан</a:t>
                      </a:r>
                      <a:r>
                        <a:rPr lang="ru-RU" sz="2400" baseline="0" dirty="0" smtClean="0">
                          <a:latin typeface="Calibri" pitchFamily="34" charset="0"/>
                        </a:rPr>
                        <a:t> 1949 </a:t>
                      </a:r>
                      <a:r>
                        <a:rPr lang="ba-RU" sz="2400" baseline="0" dirty="0" smtClean="0">
                          <a:latin typeface="Calibri" pitchFamily="34" charset="0"/>
                        </a:rPr>
                        <a:t> йылға тиклем хәрби хеҙмәттә булған  яҙыусы, драматург, “Яралы яҙмыш” драмаһы авторы</a:t>
                      </a:r>
                    </a:p>
                    <a:p>
                      <a:endParaRPr lang="ru-RU" dirty="0"/>
                    </a:p>
                  </a:txBody>
                  <a:tcPr>
                    <a:solidFill>
                      <a:schemeClr val="tx1">
                        <a:lumMod val="95000"/>
                        <a:lumOff val="5000"/>
                      </a:schemeClr>
                    </a:solidFill>
                  </a:tcPr>
                </a:tc>
              </a:tr>
            </a:tbl>
          </a:graphicData>
        </a:graphic>
      </p:graphicFrame>
      <p:graphicFrame>
        <p:nvGraphicFramePr>
          <p:cNvPr id="3" name="Схема 2"/>
          <p:cNvGraphicFramePr/>
          <p:nvPr/>
        </p:nvGraphicFramePr>
        <p:xfrm>
          <a:off x="1331640" y="279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619672" y="764704"/>
          <a:ext cx="6120680" cy="5577840"/>
        </p:xfrm>
        <a:graphic>
          <a:graphicData uri="http://schemas.openxmlformats.org/drawingml/2006/table">
            <a:tbl>
              <a:tblPr firstRow="1" bandRow="1">
                <a:tableStyleId>{5C22544A-7EE6-4342-B048-85BDC9FD1C3A}</a:tableStyleId>
              </a:tblPr>
              <a:tblGrid>
                <a:gridCol w="6120680"/>
              </a:tblGrid>
              <a:tr h="4824536">
                <a:tc>
                  <a:txBody>
                    <a:bodyPr/>
                    <a:lstStyle/>
                    <a:p>
                      <a:endParaRPr lang="ba-RU" dirty="0" smtClean="0"/>
                    </a:p>
                    <a:p>
                      <a:endParaRPr lang="ba-RU" dirty="0" smtClean="0"/>
                    </a:p>
                    <a:p>
                      <a:endParaRPr lang="ba-RU" dirty="0" smtClean="0"/>
                    </a:p>
                    <a:p>
                      <a:endParaRPr kumimoji="0" lang="ba-RU" sz="1800" b="1" kern="1200" dirty="0" smtClean="0">
                        <a:solidFill>
                          <a:schemeClr val="lt1"/>
                        </a:solidFill>
                        <a:latin typeface="+mn-lt"/>
                        <a:ea typeface="+mn-ea"/>
                        <a:cs typeface="+mn-cs"/>
                      </a:endParaRPr>
                    </a:p>
                    <a:p>
                      <a:r>
                        <a:rPr kumimoji="0" lang="ba-RU" sz="1800" b="1" kern="1200" dirty="0" smtClean="0">
                          <a:solidFill>
                            <a:schemeClr val="lt1"/>
                          </a:solidFill>
                          <a:latin typeface="+mn-lt"/>
                          <a:ea typeface="+mn-ea"/>
                          <a:cs typeface="+mn-cs"/>
                        </a:rPr>
                        <a:t>Нәжиб Асанбаев 1940 йылда уҡытыусы булып эшләгәндә Ҡыҙыл Армияға алына. Бер йыл Алыҫ Көнсығышта хеҙмәт иткәс, Рязандағы артиллерия училищеһына уҡырға ебәрелә.1942 – 1945 йылдарҙа Ватан һуғышында артиллерия батареяһы командиры булараҡ ҡатнаша. Батырлыҡтары өсөн I һәм  II дәрәжә Ватан һуғышы, “Ҡыҙыл Йондоҙ” ордендары, миҙалдар менәннаградлана. Ул  яҙыусылар араһынан иң оҙаҡ, 1949 йылға тиклем, хәрби хеҙмәттә була. “Яралы яҙмыш” драмаһы өсөн Н.Асанбаевҡа Бөйөк Еңеүҙең 50 йыллығына арналған конкурста  премия бирелде.</a:t>
                      </a:r>
                      <a:endParaRPr kumimoji="0" lang="ru-RU" sz="1800" b="1" kern="1200" dirty="0" smtClean="0">
                        <a:solidFill>
                          <a:schemeClr val="lt1"/>
                        </a:solidFill>
                        <a:latin typeface="+mn-lt"/>
                        <a:ea typeface="+mn-ea"/>
                        <a:cs typeface="+mn-cs"/>
                      </a:endParaRPr>
                    </a:p>
                    <a:p>
                      <a:endParaRPr lang="ba-RU" dirty="0" smtClean="0"/>
                    </a:p>
                    <a:p>
                      <a:endParaRPr lang="ba-RU" dirty="0" smtClean="0"/>
                    </a:p>
                    <a:p>
                      <a:endParaRPr lang="ba-RU" dirty="0" smtClean="0"/>
                    </a:p>
                    <a:p>
                      <a:endParaRPr lang="ru-RU"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692696"/>
          <a:ext cx="6096000" cy="2258784"/>
        </p:xfrm>
        <a:graphic>
          <a:graphicData uri="http://schemas.openxmlformats.org/drawingml/2006/table">
            <a:tbl>
              <a:tblPr firstRow="1" bandRow="1">
                <a:tableStyleId>{5C22544A-7EE6-4342-B048-85BDC9FD1C3A}</a:tableStyleId>
              </a:tblPr>
              <a:tblGrid>
                <a:gridCol w="6096000"/>
              </a:tblGrid>
              <a:tr h="2258784">
                <a:tc>
                  <a:txBody>
                    <a:bodyPr/>
                    <a:lstStyle/>
                    <a:p>
                      <a:r>
                        <a:rPr lang="ru-RU" sz="2400" dirty="0" smtClean="0"/>
                        <a:t>15 </a:t>
                      </a:r>
                      <a:r>
                        <a:rPr lang="ba-RU" sz="2400" dirty="0" smtClean="0"/>
                        <a:t>йәше лә тулыр –тулмаҫтан Ватан һуғышында</a:t>
                      </a:r>
                      <a:r>
                        <a:rPr lang="ba-RU" sz="2400" baseline="0" dirty="0" smtClean="0"/>
                        <a:t> ҡатнашҡан  яҙыусы, күп романдар авторы, шул  иҫәптән “Күпер”, “Бәйге” повестары авторы</a:t>
                      </a:r>
                      <a:endParaRPr lang="ru-RU" sz="2400" dirty="0"/>
                    </a:p>
                  </a:txBody>
                  <a:tcPr>
                    <a:solidFill>
                      <a:srgbClr val="00B0F0"/>
                    </a:solidFill>
                  </a:tcPr>
                </a:tc>
              </a:tr>
            </a:tbl>
          </a:graphicData>
        </a:graphic>
      </p:graphicFrame>
      <p:graphicFrame>
        <p:nvGraphicFramePr>
          <p:cNvPr id="3" name="Схема 2"/>
          <p:cNvGraphicFramePr/>
          <p:nvPr/>
        </p:nvGraphicFramePr>
        <p:xfrm>
          <a:off x="1331640" y="279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hecke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1397000"/>
          <a:ext cx="6096000" cy="1554480"/>
        </p:xfrm>
        <a:graphic>
          <a:graphicData uri="http://schemas.openxmlformats.org/drawingml/2006/table">
            <a:tbl>
              <a:tblPr firstRow="1" bandRow="1">
                <a:tableStyleId>{5C22544A-7EE6-4342-B048-85BDC9FD1C3A}</a:tableStyleId>
              </a:tblPr>
              <a:tblGrid>
                <a:gridCol w="6096000"/>
              </a:tblGrid>
              <a:tr h="370840">
                <a:tc>
                  <a:txBody>
                    <a:bodyPr/>
                    <a:lstStyle/>
                    <a:p>
                      <a:r>
                        <a:rPr lang="ba-RU" sz="2400" dirty="0" smtClean="0"/>
                        <a:t>Ҡайһы</a:t>
                      </a:r>
                      <a:r>
                        <a:rPr lang="ba-RU" sz="2400" baseline="0" dirty="0" smtClean="0"/>
                        <a:t> шағирҙың шиырында дошман пуляһы батырҙың комсомол билетын тишеп үтә, һәм шул уҡ хәл шағирҙың үҙе менән дә ҡабатлана</a:t>
                      </a:r>
                      <a:r>
                        <a:rPr lang="ba-RU" baseline="0" dirty="0" smtClean="0"/>
                        <a:t>?</a:t>
                      </a:r>
                      <a:endParaRPr lang="ru-RU" dirty="0"/>
                    </a:p>
                  </a:txBody>
                  <a:tcPr>
                    <a:solidFill>
                      <a:srgbClr val="002060"/>
                    </a:solidFill>
                  </a:tcPr>
                </a:tc>
              </a:tr>
            </a:tbl>
          </a:graphicData>
        </a:graphic>
      </p:graphicFrame>
      <p:graphicFrame>
        <p:nvGraphicFramePr>
          <p:cNvPr id="3" name="Схема 2"/>
          <p:cNvGraphicFramePr/>
          <p:nvPr/>
        </p:nvGraphicFramePr>
        <p:xfrm>
          <a:off x="1475656" y="3356992"/>
          <a:ext cx="6096000" cy="2680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620688"/>
          <a:ext cx="6096000" cy="2160240"/>
        </p:xfrm>
        <a:graphic>
          <a:graphicData uri="http://schemas.openxmlformats.org/drawingml/2006/table">
            <a:tbl>
              <a:tblPr firstRow="1" bandRow="1">
                <a:tableStyleId>{5C22544A-7EE6-4342-B048-85BDC9FD1C3A}</a:tableStyleId>
              </a:tblPr>
              <a:tblGrid>
                <a:gridCol w="6096000"/>
              </a:tblGrid>
              <a:tr h="2160240">
                <a:tc>
                  <a:txBody>
                    <a:bodyPr/>
                    <a:lstStyle/>
                    <a:p>
                      <a:r>
                        <a:rPr lang="ba-RU" sz="2400" dirty="0" smtClean="0">
                          <a:latin typeface="Calibri" pitchFamily="34" charset="0"/>
                        </a:rPr>
                        <a:t>Баймаҡ районында тыуып үҫкән</a:t>
                      </a:r>
                      <a:r>
                        <a:rPr lang="ba-RU" sz="2400" baseline="0" dirty="0" smtClean="0">
                          <a:latin typeface="Calibri" pitchFamily="34" charset="0"/>
                        </a:rPr>
                        <a:t> шағир, Аксаков, Гоголь, Айтматов,  Горький һ.б. әҫәрҙәрен башҡорт теленә тәржемә итеүсе, “Ел, ерәнем”  шиғырының авторы.</a:t>
                      </a:r>
                      <a:endParaRPr lang="ru-RU" sz="2400" dirty="0">
                        <a:latin typeface="Calibri" pitchFamily="34" charset="0"/>
                      </a:endParaRPr>
                    </a:p>
                  </a:txBody>
                  <a:tcPr>
                    <a:solidFill>
                      <a:srgbClr val="00B050"/>
                    </a:solidFill>
                  </a:tcPr>
                </a:tc>
              </a:tr>
            </a:tbl>
          </a:graphicData>
        </a:graphic>
      </p:graphicFrame>
      <p:graphicFrame>
        <p:nvGraphicFramePr>
          <p:cNvPr id="4" name="Схема 3"/>
          <p:cNvGraphicFramePr/>
          <p:nvPr/>
        </p:nvGraphicFramePr>
        <p:xfrm>
          <a:off x="1547664" y="279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619672" y="476672"/>
          <a:ext cx="6000328" cy="2088232"/>
        </p:xfrm>
        <a:graphic>
          <a:graphicData uri="http://schemas.openxmlformats.org/drawingml/2006/table">
            <a:tbl>
              <a:tblPr firstRow="1" bandRow="1">
                <a:tableStyleId>{5C22544A-7EE6-4342-B048-85BDC9FD1C3A}</a:tableStyleId>
              </a:tblPr>
              <a:tblGrid>
                <a:gridCol w="6000328"/>
              </a:tblGrid>
              <a:tr h="2088232">
                <a:tc>
                  <a:txBody>
                    <a:bodyPr/>
                    <a:lstStyle/>
                    <a:p>
                      <a:r>
                        <a:rPr lang="ba-RU" sz="2400" dirty="0" smtClean="0">
                          <a:latin typeface="Calibri" pitchFamily="34" charset="0"/>
                        </a:rPr>
                        <a:t>Танк ротаһы командиры сифатында  Мәскәүҙән алып Берлинғаса һуғыштарҙа</a:t>
                      </a:r>
                      <a:r>
                        <a:rPr lang="ba-RU" sz="2400" baseline="0" dirty="0" smtClean="0">
                          <a:latin typeface="Calibri" pitchFamily="34" charset="0"/>
                        </a:rPr>
                        <a:t> ҡатнашҡан яҡташ яҙыусы,  хикәйәләр оҫтаһы.</a:t>
                      </a:r>
                    </a:p>
                    <a:p>
                      <a:endParaRPr lang="ru-RU" dirty="0"/>
                    </a:p>
                  </a:txBody>
                  <a:tcPr/>
                </a:tc>
              </a:tr>
            </a:tbl>
          </a:graphicData>
        </a:graphic>
      </p:graphicFrame>
      <p:graphicFrame>
        <p:nvGraphicFramePr>
          <p:cNvPr id="3" name="Схема 2"/>
          <p:cNvGraphicFramePr/>
          <p:nvPr/>
        </p:nvGraphicFramePr>
        <p:xfrm>
          <a:off x="2267744" y="2924944"/>
          <a:ext cx="5184576"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692696"/>
          <a:ext cx="6096000" cy="5400600"/>
        </p:xfrm>
        <a:graphic>
          <a:graphicData uri="http://schemas.openxmlformats.org/drawingml/2006/table">
            <a:tbl>
              <a:tblPr firstRow="1" bandRow="1">
                <a:tableStyleId>{5C22544A-7EE6-4342-B048-85BDC9FD1C3A}</a:tableStyleId>
              </a:tblPr>
              <a:tblGrid>
                <a:gridCol w="6096000"/>
              </a:tblGrid>
              <a:tr h="5400600">
                <a:tc>
                  <a:txBody>
                    <a:bodyPr/>
                    <a:lstStyle/>
                    <a:p>
                      <a:r>
                        <a:rPr kumimoji="0" lang="ba-RU" sz="1800" b="1" kern="1200" dirty="0" smtClean="0">
                          <a:solidFill>
                            <a:schemeClr val="lt1"/>
                          </a:solidFill>
                          <a:latin typeface="+mn-lt"/>
                          <a:ea typeface="+mn-ea"/>
                          <a:cs typeface="+mn-cs"/>
                        </a:rPr>
                        <a:t>Зөлфәр Фазылетдин улы Хисмәтуллин 1923 йылдың 11 июлендә Башҡортостандың Белорет районы Юғары Сермән ауылында тыуған. Ошо ауылда ете йыллыҡ мәктәпте тамамлағандан һуң, Белорет металлургия техникумына уҡырға инә. 1941 йылда Белорет металлургия заводында техник булып эшләй башлай. Бөйөк Ватан һуғышында ҡатнаша. 1946 йылда армиянан ҡайта.</a:t>
                      </a:r>
                      <a:endParaRPr kumimoji="0" lang="ru-RU" sz="1800" b="1" kern="1200" dirty="0" smtClean="0">
                        <a:solidFill>
                          <a:schemeClr val="lt1"/>
                        </a:solidFill>
                        <a:latin typeface="+mn-lt"/>
                        <a:ea typeface="+mn-ea"/>
                        <a:cs typeface="+mn-cs"/>
                      </a:endParaRPr>
                    </a:p>
                    <a:p>
                      <a:r>
                        <a:rPr kumimoji="0" lang="ba-RU" sz="1800" b="1" kern="1200" dirty="0" smtClean="0">
                          <a:solidFill>
                            <a:schemeClr val="lt1"/>
                          </a:solidFill>
                          <a:latin typeface="+mn-lt"/>
                          <a:ea typeface="+mn-ea"/>
                          <a:cs typeface="+mn-cs"/>
                        </a:rPr>
                        <a:t> “Пионер”, “Ағиҙел”, “Һәнәк”, “Крокодил”, “Чаян” журналдарында уның үҙенсәлекле ҡыҫҡа хикәйәләре, фельетондары йыш күренә башлай. Юмор һәм сатира алымдары менән һуғарылған “Әбейҙәр сыуағы”, “Алмаш-тилмәш”, “Шундай-шундай эштәр”, “Ҡунаҡта”, “Мөхәббәт серҙәре” китаптары бар</a:t>
                      </a:r>
                      <a:endParaRPr kumimoji="0" lang="ru-RU" sz="1800" b="1" kern="1200" dirty="0" smtClean="0">
                        <a:solidFill>
                          <a:schemeClr val="lt1"/>
                        </a:solidFill>
                        <a:latin typeface="+mn-lt"/>
                        <a:ea typeface="+mn-ea"/>
                        <a:cs typeface="+mn-cs"/>
                      </a:endParaRPr>
                    </a:p>
                    <a:p>
                      <a:endParaRPr lang="ru-RU" dirty="0"/>
                    </a:p>
                  </a:txBody>
                  <a:tcPr/>
                </a:tc>
              </a:tr>
            </a:tbl>
          </a:graphicData>
        </a:graphic>
      </p:graphicFrame>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692696"/>
          <a:ext cx="6096000" cy="1618704"/>
        </p:xfrm>
        <a:graphic>
          <a:graphicData uri="http://schemas.openxmlformats.org/drawingml/2006/table">
            <a:tbl>
              <a:tblPr firstRow="1" bandRow="1">
                <a:tableStyleId>{5C22544A-7EE6-4342-B048-85BDC9FD1C3A}</a:tableStyleId>
              </a:tblPr>
              <a:tblGrid>
                <a:gridCol w="6096000"/>
              </a:tblGrid>
              <a:tr h="1618704">
                <a:tc>
                  <a:txBody>
                    <a:bodyPr/>
                    <a:lstStyle/>
                    <a:p>
                      <a:r>
                        <a:rPr lang="ba-RU" sz="3600" dirty="0" smtClean="0">
                          <a:latin typeface="Calibri" pitchFamily="34" charset="0"/>
                        </a:rPr>
                        <a:t>Ҡайһы</a:t>
                      </a:r>
                      <a:r>
                        <a:rPr lang="ba-RU" sz="3600" baseline="0" dirty="0" smtClean="0">
                          <a:latin typeface="Calibri" pitchFamily="34" charset="0"/>
                        </a:rPr>
                        <a:t> шағир  “Үлтер , улым, фашисты!” тип  әмер бирә?</a:t>
                      </a:r>
                    </a:p>
                    <a:p>
                      <a:endParaRPr lang="ru-RU" dirty="0"/>
                    </a:p>
                  </a:txBody>
                  <a:tcPr>
                    <a:solidFill>
                      <a:srgbClr val="00B0F0"/>
                    </a:solidFill>
                  </a:tcPr>
                </a:tc>
              </a:tr>
            </a:tbl>
          </a:graphicData>
        </a:graphic>
      </p:graphicFrame>
      <p:graphicFrame>
        <p:nvGraphicFramePr>
          <p:cNvPr id="3" name="Схема 2"/>
          <p:cNvGraphicFramePr/>
          <p:nvPr/>
        </p:nvGraphicFramePr>
        <p:xfrm>
          <a:off x="1475656" y="242088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1397000"/>
          <a:ext cx="6096000" cy="1554480"/>
        </p:xfrm>
        <a:graphic>
          <a:graphicData uri="http://schemas.openxmlformats.org/drawingml/2006/table">
            <a:tbl>
              <a:tblPr firstRow="1" bandRow="1">
                <a:tableStyleId>{5C22544A-7EE6-4342-B048-85BDC9FD1C3A}</a:tableStyleId>
              </a:tblPr>
              <a:tblGrid>
                <a:gridCol w="6096000"/>
              </a:tblGrid>
              <a:tr h="370840">
                <a:tc>
                  <a:txBody>
                    <a:bodyPr/>
                    <a:lstStyle/>
                    <a:p>
                      <a:r>
                        <a:rPr lang="ba-RU" sz="2400" dirty="0" smtClean="0">
                          <a:latin typeface="Calibri" pitchFamily="34" charset="0"/>
                        </a:rPr>
                        <a:t>Баймаҡ районында тыуып , бәләкәй сағынан</a:t>
                      </a:r>
                      <a:r>
                        <a:rPr lang="ba-RU" sz="2400" baseline="0" dirty="0" smtClean="0">
                          <a:latin typeface="Calibri" pitchFamily="34" charset="0"/>
                        </a:rPr>
                        <a:t> уҡ етем ҡалған, һуғыш ваҡытында  контузия алып, бөтөнләй һуҡырайып ҡайтҡан  шағир. </a:t>
                      </a:r>
                      <a:endParaRPr lang="ru-RU" sz="2400" dirty="0">
                        <a:latin typeface="Calibri" pitchFamily="34" charset="0"/>
                      </a:endParaRPr>
                    </a:p>
                  </a:txBody>
                  <a:tcPr>
                    <a:solidFill>
                      <a:srgbClr val="FF0000"/>
                    </a:solidFill>
                  </a:tcPr>
                </a:tc>
              </a:tr>
            </a:tbl>
          </a:graphicData>
        </a:graphic>
      </p:graphicFrame>
      <p:graphicFrame>
        <p:nvGraphicFramePr>
          <p:cNvPr id="3" name="Схема 2"/>
          <p:cNvGraphicFramePr/>
          <p:nvPr/>
        </p:nvGraphicFramePr>
        <p:xfrm>
          <a:off x="1524000" y="3284984"/>
          <a:ext cx="6096000" cy="2176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052736"/>
            <a:ext cx="8748464" cy="5472608"/>
          </a:xfrm>
        </p:spPr>
        <p:txBody>
          <a:bodyPr>
            <a:noAutofit/>
          </a:bodyPr>
          <a:lstStyle/>
          <a:p>
            <a:r>
              <a:rPr lang="ba-RU" sz="1800" dirty="0" smtClean="0"/>
              <a:t>Батыр Вәлид (Батыр Хәжиәхмәт улы Вәлитов) 1905 йылдың 20 апрелендә Башҡортостандың Баймаҡ районының Тоҡтағол ауылында ярлы шахтер ғаиләһендә тыуған. Йәшләй етем ҡалып, байҙарҙа көтөү көтә, приискыларҙа эшләп, төрлө ауырлыҡтар күреп үҫә. Тәүҙә Ташлы ауылындағы балалар йортонда тәрбиәләнә.  Өфөгә килеп, В. И. Ленин исемендәге </a:t>
            </a:r>
            <a:r>
              <a:rPr lang="ba-RU" sz="1800" b="0" dirty="0" smtClean="0"/>
              <a:t>интернат</a:t>
            </a:r>
            <a:r>
              <a:rPr lang="ba-RU" sz="1800" dirty="0" smtClean="0"/>
              <a:t> мәктәбенә уҡырға инә. Мәктәпте тамамлағас, ул рабфакта, Башҡорт дәүләт педагогия институтында уҡый.</a:t>
            </a:r>
            <a:r>
              <a:rPr lang="ru-RU" sz="1800" dirty="0" smtClean="0"/>
              <a:t/>
            </a:r>
            <a:br>
              <a:rPr lang="ru-RU" sz="1800" dirty="0" smtClean="0"/>
            </a:br>
            <a:r>
              <a:rPr lang="ba-RU" sz="1800" dirty="0" smtClean="0"/>
              <a:t> Уның бер-бер артлы “Асыу ҡатыш йылмайыу”, “Тау балаһы”, “Борғо тауышы”, “Еңеү” кеүек шиғырҙар йыйынтығы баҫыла.  “Ҡуңыр буға”, “Ирәндек буйында”, “Салауат маршы” кеүек йырҙарҙың текстары бынан алтмыш йылдар элек Батыр Вәлид тарафынан яҙылғандар.</a:t>
            </a:r>
            <a:r>
              <a:rPr lang="ru-RU" sz="1800" dirty="0" smtClean="0"/>
              <a:t/>
            </a:r>
            <a:br>
              <a:rPr lang="ru-RU" sz="1800" dirty="0" smtClean="0"/>
            </a:br>
            <a:r>
              <a:rPr lang="ba-RU" sz="1800" dirty="0" smtClean="0"/>
              <a:t>. Бөйөк Ватан һуғышы башланыу менән, фронтҡа китә, фашистарға ҡаршы дәһшәтле көрәштәрҙә Батыр Вәлид ауыр контузия ала һәм шуның һөҙөмтәһендә инде бөтөнләй һуҡырая. Шағир шундай бәхетһеҙлеккә осраһа ла, ҡәләмен ташламай.  Уның “Бүләгем”, “Һайланма әҫәрҙәр”, “Йырлайыҡ, дуҫтар”, “Күңел күҙе”, “Ҡурай моңо”, “Йылдарым — йырҙарым” китаптары баҫылып сыҡты. “Тау балаһы”, “Билсән Сөләй”, “Ҡауышыу”, “Уралға йырым” кеүек поэмалары бар. 1969 йылда үлә.</a:t>
            </a:r>
            <a:r>
              <a:rPr lang="ru-RU" sz="1800" dirty="0" smtClean="0"/>
              <a:t/>
            </a:r>
            <a:br>
              <a:rPr lang="ru-RU" sz="1800" dirty="0" smtClean="0"/>
            </a:br>
            <a:r>
              <a:rPr lang="ba-RU" sz="1800" dirty="0" smtClean="0"/>
              <a:t> </a:t>
            </a:r>
            <a:r>
              <a:rPr lang="ru-RU" sz="1800" dirty="0" smtClean="0"/>
              <a:t/>
            </a:r>
            <a:br>
              <a:rPr lang="ru-RU" sz="1800" dirty="0" smtClean="0"/>
            </a:br>
            <a:endParaRPr lang="ru-RU" sz="1800" dirty="0">
              <a:latin typeface="Calibri" pitchFamily="34" charset="0"/>
            </a:endParaRPr>
          </a:p>
        </p:txBody>
      </p:sp>
      <p:sp>
        <p:nvSpPr>
          <p:cNvPr id="3" name="Текст 2"/>
          <p:cNvSpPr>
            <a:spLocks noGrp="1"/>
          </p:cNvSpPr>
          <p:nvPr>
            <p:ph type="body" sz="half" idx="2"/>
          </p:nvPr>
        </p:nvSpPr>
        <p:spPr>
          <a:xfrm>
            <a:off x="5389098" y="3283634"/>
            <a:ext cx="3429000" cy="1978918"/>
          </a:xfrm>
        </p:spPr>
        <p:txBody>
          <a:bodyPr>
            <a:normAutofit/>
          </a:bodyPr>
          <a:lstStyle/>
          <a:p>
            <a:endParaRPr lang="ru-RU" sz="180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476672"/>
          <a:ext cx="6096000" cy="2560320"/>
        </p:xfrm>
        <a:graphic>
          <a:graphicData uri="http://schemas.openxmlformats.org/drawingml/2006/table">
            <a:tbl>
              <a:tblPr firstRow="1" bandRow="1">
                <a:tableStyleId>{5C22544A-7EE6-4342-B048-85BDC9FD1C3A}</a:tableStyleId>
              </a:tblPr>
              <a:tblGrid>
                <a:gridCol w="6096000"/>
              </a:tblGrid>
              <a:tr h="1800200">
                <a:tc>
                  <a:txBody>
                    <a:bodyPr/>
                    <a:lstStyle/>
                    <a:p>
                      <a:r>
                        <a:rPr lang="ba-RU" sz="2400" dirty="0" smtClean="0">
                          <a:latin typeface="Calibri" pitchFamily="34" charset="0"/>
                        </a:rPr>
                        <a:t>Үҙенә полковник званиеһы бирелеүе тураһында приказды ишетеү бәхетенә ирешә алмай, әсирлеккә эләгеп, Дахау концлагерында  немецтарға ҡаршы восстаниеның етәксеһе</a:t>
                      </a:r>
                      <a:r>
                        <a:rPr lang="ba-RU" sz="2400" baseline="0" dirty="0" smtClean="0">
                          <a:latin typeface="Calibri" pitchFamily="34" charset="0"/>
                        </a:rPr>
                        <a:t> булған, язаланып үлтерелгән  шағир.</a:t>
                      </a:r>
                    </a:p>
                    <a:p>
                      <a:endParaRPr lang="ru-RU" dirty="0"/>
                    </a:p>
                  </a:txBody>
                  <a:tcPr>
                    <a:solidFill>
                      <a:srgbClr val="00B0F0"/>
                    </a:solidFill>
                  </a:tcPr>
                </a:tc>
              </a:tr>
            </a:tbl>
          </a:graphicData>
        </a:graphic>
      </p:graphicFrame>
      <p:graphicFrame>
        <p:nvGraphicFramePr>
          <p:cNvPr id="3" name="Схема 2"/>
          <p:cNvGraphicFramePr/>
          <p:nvPr/>
        </p:nvGraphicFramePr>
        <p:xfrm>
          <a:off x="1475656" y="2924944"/>
          <a:ext cx="6096000" cy="3933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ircl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836712"/>
            <a:ext cx="7452320" cy="6021288"/>
          </a:xfrm>
        </p:spPr>
        <p:txBody>
          <a:bodyPr>
            <a:noAutofit/>
          </a:bodyPr>
          <a:lstStyle/>
          <a:p>
            <a:r>
              <a:rPr lang="ba-RU" sz="1800" dirty="0" smtClean="0"/>
              <a:t>Мөжәһит Хәйретдинов (1901 – 1944) Туймазы районы Төрөкмән ауылында тыуған.</a:t>
            </a:r>
            <a:r>
              <a:rPr lang="ru-RU" sz="1800" dirty="0" smtClean="0"/>
              <a:t/>
            </a:r>
            <a:br>
              <a:rPr lang="ru-RU" sz="1800" dirty="0" smtClean="0"/>
            </a:br>
            <a:r>
              <a:rPr lang="ba-RU" sz="1800" dirty="0" smtClean="0"/>
              <a:t>1919 йылдан Граждандар һуғышында ла, 1938 йылда япон самурайҙарына ҡаршы һуғыштарҙа ла ҡатнаша. 1941 йылдан  - тағы һуғышта. 1942 йылда Х.Мөжәй командалыҡ иткән полк ҡамауҙа ҡала, уны һушын юғалтҡан килеш әсирлеккә алалар. Фашистарҙың ҡот осҡос Дахау концлагерында һынмаҫ рух көсө күрһәтә.  Фашистарға ҡаршы йәшерен ойошма етәкселәренең  береһе була ул. Донос буйынса тотолоп, ҡаты ғазаплап, </a:t>
            </a:r>
            <a:r>
              <a:rPr lang="ru-RU" sz="1800" dirty="0" smtClean="0"/>
              <a:t>1944 </a:t>
            </a:r>
            <a:r>
              <a:rPr lang="ru-RU" sz="1800" dirty="0" err="1" smtClean="0"/>
              <a:t>йылда</a:t>
            </a:r>
            <a:r>
              <a:rPr lang="ru-RU" sz="1800" dirty="0" smtClean="0"/>
              <a:t> </a:t>
            </a:r>
            <a:r>
              <a:rPr lang="ba-RU" sz="1800" dirty="0" smtClean="0"/>
              <a:t>язалап үлтерәләр. </a:t>
            </a:r>
            <a:r>
              <a:rPr lang="ru-RU" sz="1800" dirty="0" smtClean="0"/>
              <a:t/>
            </a:r>
            <a:br>
              <a:rPr lang="ru-RU" sz="1800" dirty="0" smtClean="0"/>
            </a:br>
            <a:r>
              <a:rPr lang="ba-RU" sz="1800" dirty="0" smtClean="0"/>
              <a:t>	Һуғышҡа тиклем “Мылтыҡлылар”, “Гүзәл йәшлек” китаптары баҫылып сыҡһа, һуғыш ваҡытында шағирҙан “Окопта яҙылған шиғырҙар” тигән биш дәфтәр ҡала. </a:t>
            </a:r>
            <a:r>
              <a:rPr lang="ru-RU" sz="1800" dirty="0" smtClean="0"/>
              <a:t/>
            </a:r>
            <a:br>
              <a:rPr lang="ru-RU" sz="1800" dirty="0" smtClean="0"/>
            </a:br>
            <a:r>
              <a:rPr lang="ba-RU" sz="1800" dirty="0" smtClean="0"/>
              <a:t>Уның тормошо һәм ижады хаҡында Самат Шакирҙың “Үлемһеҙлек” исемле китабы баҫылып сыҡты  (1981 й.)</a:t>
            </a:r>
            <a:r>
              <a:rPr lang="ru-RU" sz="1800" dirty="0" smtClean="0"/>
              <a:t/>
            </a:r>
            <a:br>
              <a:rPr lang="ru-RU" sz="1800" dirty="0" smtClean="0"/>
            </a:br>
            <a:endParaRPr lang="ru-RU" sz="1800" dirty="0"/>
          </a:p>
        </p:txBody>
      </p:sp>
      <p:sp>
        <p:nvSpPr>
          <p:cNvPr id="3" name="Текст 2"/>
          <p:cNvSpPr>
            <a:spLocks noGrp="1"/>
          </p:cNvSpPr>
          <p:nvPr>
            <p:ph type="body" sz="half" idx="2"/>
          </p:nvPr>
        </p:nvSpPr>
        <p:spPr/>
        <p:txBody>
          <a:bodyPr/>
          <a:lstStyle/>
          <a:p>
            <a:endParaRPr lang="ru-RU" dirty="0"/>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0"/>
          <a:ext cx="6096000" cy="6858000"/>
        </p:xfrm>
        <a:graphic>
          <a:graphicData uri="http://schemas.openxmlformats.org/drawingml/2006/table">
            <a:tbl>
              <a:tblPr firstRow="1" bandRow="1">
                <a:tableStyleId>{5C22544A-7EE6-4342-B048-85BDC9FD1C3A}</a:tableStyleId>
              </a:tblPr>
              <a:tblGrid>
                <a:gridCol w="6096000"/>
              </a:tblGrid>
              <a:tr h="6858000">
                <a:tc>
                  <a:txBody>
                    <a:bodyPr/>
                    <a:lstStyle/>
                    <a:p>
                      <a:r>
                        <a:rPr kumimoji="0" lang="be-BY" sz="1800" b="1" kern="1200" dirty="0" smtClean="0">
                          <a:solidFill>
                            <a:schemeClr val="lt1"/>
                          </a:solidFill>
                          <a:latin typeface="+mn-lt"/>
                          <a:ea typeface="+mn-ea"/>
                          <a:cs typeface="+mn-cs"/>
                        </a:rPr>
                        <a:t>Бәхет өсөн.                             </a:t>
                      </a:r>
                      <a:endParaRPr kumimoji="0" lang="ru-RU" sz="1800" b="1" kern="1200" dirty="0" smtClean="0">
                        <a:solidFill>
                          <a:schemeClr val="lt1"/>
                        </a:solidFill>
                        <a:latin typeface="+mn-lt"/>
                        <a:ea typeface="+mn-ea"/>
                        <a:cs typeface="+mn-cs"/>
                      </a:endParaRPr>
                    </a:p>
                    <a:p>
                      <a:r>
                        <a:rPr kumimoji="0" lang="be-BY" sz="2400" b="1" kern="1200" dirty="0" smtClean="0">
                          <a:solidFill>
                            <a:schemeClr val="lt1"/>
                          </a:solidFill>
                          <a:latin typeface="Calibri" pitchFamily="34" charset="0"/>
                          <a:ea typeface="+mn-ea"/>
                          <a:cs typeface="+mn-cs"/>
                        </a:rPr>
                        <a:t>Ил эсендә эсендә гел тыныслыҡ булһа,</a:t>
                      </a:r>
                      <a:endParaRPr kumimoji="0" lang="ru-RU" sz="2400" b="1" kern="1200" dirty="0" smtClean="0">
                        <a:solidFill>
                          <a:schemeClr val="lt1"/>
                        </a:solidFill>
                        <a:latin typeface="Calibri" pitchFamily="34" charset="0"/>
                        <a:ea typeface="+mn-ea"/>
                        <a:cs typeface="+mn-cs"/>
                      </a:endParaRPr>
                    </a:p>
                    <a:p>
                      <a:r>
                        <a:rPr kumimoji="0" lang="be-BY" sz="2400" b="1" kern="1200" dirty="0" smtClean="0">
                          <a:solidFill>
                            <a:schemeClr val="lt1"/>
                          </a:solidFill>
                          <a:latin typeface="Calibri" pitchFamily="34" charset="0"/>
                          <a:ea typeface="+mn-ea"/>
                          <a:cs typeface="+mn-cs"/>
                        </a:rPr>
                        <a:t>Ҡояш йәйһә нурлы ҡосағын.</a:t>
                      </a:r>
                      <a:endParaRPr kumimoji="0" lang="ru-RU" sz="2400" b="1" kern="1200" dirty="0" smtClean="0">
                        <a:solidFill>
                          <a:schemeClr val="lt1"/>
                        </a:solidFill>
                        <a:latin typeface="Calibri" pitchFamily="34" charset="0"/>
                        <a:ea typeface="+mn-ea"/>
                        <a:cs typeface="+mn-cs"/>
                      </a:endParaRPr>
                    </a:p>
                    <a:p>
                      <a:r>
                        <a:rPr kumimoji="0" lang="be-BY" sz="2400" b="1" kern="1200" dirty="0" smtClean="0">
                          <a:solidFill>
                            <a:schemeClr val="lt1"/>
                          </a:solidFill>
                          <a:latin typeface="Calibri" pitchFamily="34" charset="0"/>
                          <a:ea typeface="+mn-ea"/>
                          <a:cs typeface="+mn-cs"/>
                        </a:rPr>
                        <a:t>Туғандарың иҫән-имен булһа,</a:t>
                      </a:r>
                      <a:endParaRPr kumimoji="0" lang="ru-RU" sz="2400" b="1" kern="1200" dirty="0" smtClean="0">
                        <a:solidFill>
                          <a:schemeClr val="lt1"/>
                        </a:solidFill>
                        <a:latin typeface="Calibri" pitchFamily="34" charset="0"/>
                        <a:ea typeface="+mn-ea"/>
                        <a:cs typeface="+mn-cs"/>
                      </a:endParaRPr>
                    </a:p>
                    <a:p>
                      <a:r>
                        <a:rPr kumimoji="0" lang="be-BY" sz="2400" b="1" kern="1200" dirty="0" smtClean="0">
                          <a:solidFill>
                            <a:schemeClr val="lt1"/>
                          </a:solidFill>
                          <a:latin typeface="Calibri" pitchFamily="34" charset="0"/>
                          <a:ea typeface="+mn-ea"/>
                          <a:cs typeface="+mn-cs"/>
                        </a:rPr>
                        <a:t>Йылы булһа ғаилә усағы.</a:t>
                      </a:r>
                      <a:endParaRPr kumimoji="0" lang="ru-RU" sz="2400" b="1" kern="1200" dirty="0" smtClean="0">
                        <a:solidFill>
                          <a:schemeClr val="lt1"/>
                        </a:solidFill>
                        <a:latin typeface="Calibri" pitchFamily="34" charset="0"/>
                        <a:ea typeface="+mn-ea"/>
                        <a:cs typeface="+mn-cs"/>
                      </a:endParaRPr>
                    </a:p>
                    <a:p>
                      <a:r>
                        <a:rPr kumimoji="0" lang="be-BY" sz="2400" b="1" kern="1200" dirty="0" smtClean="0">
                          <a:solidFill>
                            <a:schemeClr val="lt1"/>
                          </a:solidFill>
                          <a:latin typeface="Calibri" pitchFamily="34" charset="0"/>
                          <a:ea typeface="+mn-ea"/>
                          <a:cs typeface="+mn-cs"/>
                        </a:rPr>
                        <a:t>    Ҡушымта.  Ожмах кеүек тыуған еребеҙҙә,</a:t>
                      </a:r>
                      <a:endParaRPr kumimoji="0" lang="ru-RU" sz="2400" b="1" kern="1200" dirty="0" smtClean="0">
                        <a:solidFill>
                          <a:schemeClr val="lt1"/>
                        </a:solidFill>
                        <a:latin typeface="Calibri" pitchFamily="34" charset="0"/>
                        <a:ea typeface="+mn-ea"/>
                        <a:cs typeface="+mn-cs"/>
                      </a:endParaRPr>
                    </a:p>
                    <a:p>
                      <a:r>
                        <a:rPr kumimoji="0" lang="be-BY" sz="2400" b="1" kern="1200" dirty="0" smtClean="0">
                          <a:solidFill>
                            <a:schemeClr val="lt1"/>
                          </a:solidFill>
                          <a:latin typeface="Calibri" pitchFamily="34" charset="0"/>
                          <a:ea typeface="+mn-ea"/>
                          <a:cs typeface="+mn-cs"/>
                        </a:rPr>
                        <a:t>                         Бәхет өсөн тағы ни кәрәк.</a:t>
                      </a:r>
                      <a:endParaRPr kumimoji="0" lang="ru-RU" sz="2400" b="1" kern="1200" dirty="0" smtClean="0">
                        <a:solidFill>
                          <a:schemeClr val="lt1"/>
                        </a:solidFill>
                        <a:latin typeface="Calibri" pitchFamily="34" charset="0"/>
                        <a:ea typeface="+mn-ea"/>
                        <a:cs typeface="+mn-cs"/>
                      </a:endParaRPr>
                    </a:p>
                    <a:p>
                      <a:r>
                        <a:rPr kumimoji="0" lang="be-BY" sz="2400" b="1" kern="1200" dirty="0" smtClean="0">
                          <a:solidFill>
                            <a:schemeClr val="lt1"/>
                          </a:solidFill>
                          <a:latin typeface="Calibri" pitchFamily="34" charset="0"/>
                          <a:ea typeface="+mn-ea"/>
                          <a:cs typeface="+mn-cs"/>
                        </a:rPr>
                        <a:t>                         Теүәл булһын өсөн был донъялар,</a:t>
                      </a:r>
                      <a:endParaRPr kumimoji="0" lang="ru-RU" sz="2400" b="1" kern="1200" dirty="0" smtClean="0">
                        <a:solidFill>
                          <a:schemeClr val="lt1"/>
                        </a:solidFill>
                        <a:latin typeface="Calibri" pitchFamily="34" charset="0"/>
                        <a:ea typeface="+mn-ea"/>
                        <a:cs typeface="+mn-cs"/>
                      </a:endParaRPr>
                    </a:p>
                    <a:p>
                      <a:r>
                        <a:rPr kumimoji="0" lang="be-BY" sz="2400" b="1" kern="1200" dirty="0" smtClean="0">
                          <a:solidFill>
                            <a:schemeClr val="lt1"/>
                          </a:solidFill>
                          <a:latin typeface="Calibri" pitchFamily="34" charset="0"/>
                          <a:ea typeface="+mn-ea"/>
                          <a:cs typeface="+mn-cs"/>
                        </a:rPr>
                        <a:t>                         Булһын өсөн донъя түңәрәк.</a:t>
                      </a:r>
                      <a:endParaRPr kumimoji="0" lang="ru-RU" sz="2400" b="1" kern="1200" dirty="0" smtClean="0">
                        <a:solidFill>
                          <a:schemeClr val="lt1"/>
                        </a:solidFill>
                        <a:latin typeface="Calibri" pitchFamily="34" charset="0"/>
                        <a:ea typeface="+mn-ea"/>
                        <a:cs typeface="+mn-cs"/>
                      </a:endParaRPr>
                    </a:p>
                    <a:p>
                      <a:r>
                        <a:rPr kumimoji="0" lang="be-BY" sz="2400" b="1" kern="1200" dirty="0" smtClean="0">
                          <a:solidFill>
                            <a:schemeClr val="lt1"/>
                          </a:solidFill>
                          <a:latin typeface="Calibri" pitchFamily="34" charset="0"/>
                          <a:ea typeface="+mn-ea"/>
                          <a:cs typeface="+mn-cs"/>
                        </a:rPr>
                        <a:t>Татлы йоҡоларҙан яңы бешкән,</a:t>
                      </a:r>
                      <a:endParaRPr kumimoji="0" lang="ru-RU" sz="2400" b="1" kern="1200" dirty="0" smtClean="0">
                        <a:solidFill>
                          <a:schemeClr val="lt1"/>
                        </a:solidFill>
                        <a:latin typeface="Calibri" pitchFamily="34" charset="0"/>
                        <a:ea typeface="+mn-ea"/>
                        <a:cs typeface="+mn-cs"/>
                      </a:endParaRPr>
                    </a:p>
                    <a:p>
                      <a:r>
                        <a:rPr kumimoji="0" lang="be-BY" sz="2400" b="1" kern="1200" dirty="0" smtClean="0">
                          <a:solidFill>
                            <a:schemeClr val="lt1"/>
                          </a:solidFill>
                          <a:latin typeface="Calibri" pitchFamily="34" charset="0"/>
                          <a:ea typeface="+mn-ea"/>
                          <a:cs typeface="+mn-cs"/>
                        </a:rPr>
                        <a:t>Тәмле икмәк еҫе уятһа.</a:t>
                      </a:r>
                      <a:endParaRPr kumimoji="0" lang="ru-RU" sz="2400" b="1" kern="1200" dirty="0" smtClean="0">
                        <a:solidFill>
                          <a:schemeClr val="lt1"/>
                        </a:solidFill>
                        <a:latin typeface="Calibri" pitchFamily="34" charset="0"/>
                        <a:ea typeface="+mn-ea"/>
                        <a:cs typeface="+mn-cs"/>
                      </a:endParaRPr>
                    </a:p>
                    <a:p>
                      <a:r>
                        <a:rPr kumimoji="0" lang="be-BY" sz="2400" b="1" kern="1200" dirty="0" smtClean="0">
                          <a:solidFill>
                            <a:schemeClr val="lt1"/>
                          </a:solidFill>
                          <a:latin typeface="Calibri" pitchFamily="34" charset="0"/>
                          <a:ea typeface="+mn-ea"/>
                          <a:cs typeface="+mn-cs"/>
                        </a:rPr>
                        <a:t>Кисен өләсәйҙең йомшаҡ теле.</a:t>
                      </a:r>
                      <a:endParaRPr kumimoji="0" lang="ru-RU" sz="2400" b="1" kern="1200" dirty="0" smtClean="0">
                        <a:solidFill>
                          <a:schemeClr val="lt1"/>
                        </a:solidFill>
                        <a:latin typeface="Calibri" pitchFamily="34" charset="0"/>
                        <a:ea typeface="+mn-ea"/>
                        <a:cs typeface="+mn-cs"/>
                      </a:endParaRPr>
                    </a:p>
                    <a:p>
                      <a:r>
                        <a:rPr kumimoji="0" lang="be-BY" sz="2400" b="1" kern="1200" dirty="0" smtClean="0">
                          <a:solidFill>
                            <a:schemeClr val="lt1"/>
                          </a:solidFill>
                          <a:latin typeface="Calibri" pitchFamily="34" charset="0"/>
                          <a:ea typeface="+mn-ea"/>
                          <a:cs typeface="+mn-cs"/>
                        </a:rPr>
                        <a:t>Єкиәттәр һөйләп ойотһа.</a:t>
                      </a:r>
                      <a:endParaRPr kumimoji="0" lang="ru-RU" sz="2400" b="1" kern="1200" dirty="0" smtClean="0">
                        <a:solidFill>
                          <a:schemeClr val="lt1"/>
                        </a:solidFill>
                        <a:latin typeface="Calibri" pitchFamily="34" charset="0"/>
                        <a:ea typeface="+mn-ea"/>
                        <a:cs typeface="+mn-cs"/>
                      </a:endParaRPr>
                    </a:p>
                    <a:p>
                      <a:r>
                        <a:rPr kumimoji="0" lang="be-BY" sz="2400" b="1" kern="1200" dirty="0" smtClean="0">
                          <a:solidFill>
                            <a:schemeClr val="lt1"/>
                          </a:solidFill>
                          <a:latin typeface="Calibri" pitchFamily="34" charset="0"/>
                          <a:ea typeface="+mn-ea"/>
                          <a:cs typeface="+mn-cs"/>
                        </a:rPr>
                        <a:t>               Атай һөйөп ҡуйһа арҡаларҙан,</a:t>
                      </a:r>
                      <a:endParaRPr kumimoji="0" lang="ru-RU" sz="2400" b="1" kern="1200" dirty="0" smtClean="0">
                        <a:solidFill>
                          <a:schemeClr val="lt1"/>
                        </a:solidFill>
                        <a:latin typeface="Calibri" pitchFamily="34" charset="0"/>
                        <a:ea typeface="+mn-ea"/>
                        <a:cs typeface="+mn-cs"/>
                      </a:endParaRPr>
                    </a:p>
                    <a:p>
                      <a:r>
                        <a:rPr kumimoji="0" lang="be-BY" sz="2400" b="1" kern="1200" dirty="0" smtClean="0">
                          <a:solidFill>
                            <a:schemeClr val="lt1"/>
                          </a:solidFill>
                          <a:latin typeface="Calibri" pitchFamily="34" charset="0"/>
                          <a:ea typeface="+mn-ea"/>
                          <a:cs typeface="+mn-cs"/>
                        </a:rPr>
                        <a:t>            Єсәй наҙлап сәстән һыйпаһа.</a:t>
                      </a:r>
                      <a:endParaRPr kumimoji="0" lang="ru-RU" sz="2400" b="1" kern="1200" dirty="0" smtClean="0">
                        <a:solidFill>
                          <a:schemeClr val="lt1"/>
                        </a:solidFill>
                        <a:latin typeface="Calibri" pitchFamily="34" charset="0"/>
                        <a:ea typeface="+mn-ea"/>
                        <a:cs typeface="+mn-cs"/>
                      </a:endParaRPr>
                    </a:p>
                    <a:p>
                      <a:r>
                        <a:rPr kumimoji="0" lang="be-BY" sz="2400" b="1" kern="1200" dirty="0" smtClean="0">
                          <a:solidFill>
                            <a:schemeClr val="lt1"/>
                          </a:solidFill>
                          <a:latin typeface="Calibri" pitchFamily="34" charset="0"/>
                          <a:ea typeface="+mn-ea"/>
                          <a:cs typeface="+mn-cs"/>
                        </a:rPr>
                        <a:t>              Беҙҙе үҫтереүсе ҡыуаныстар,</a:t>
                      </a:r>
                      <a:endParaRPr kumimoji="0" lang="ru-RU" sz="2400" b="1" kern="1200" dirty="0" smtClean="0">
                        <a:solidFill>
                          <a:schemeClr val="lt1"/>
                        </a:solidFill>
                        <a:latin typeface="Calibri" pitchFamily="34" charset="0"/>
                        <a:ea typeface="+mn-ea"/>
                        <a:cs typeface="+mn-cs"/>
                      </a:endParaRPr>
                    </a:p>
                    <a:p>
                      <a:r>
                        <a:rPr kumimoji="0" lang="be-BY" sz="2400" b="1" kern="1200" dirty="0" smtClean="0">
                          <a:solidFill>
                            <a:schemeClr val="lt1"/>
                          </a:solidFill>
                          <a:latin typeface="Calibri" pitchFamily="34" charset="0"/>
                          <a:ea typeface="+mn-ea"/>
                          <a:cs typeface="+mn-cs"/>
                        </a:rPr>
                        <a:t>            Йорт эсенә генә һыймаһа</a:t>
                      </a:r>
                      <a:r>
                        <a:rPr kumimoji="0" lang="be-BY" sz="1800" b="1" kern="1200" dirty="0" smtClean="0">
                          <a:solidFill>
                            <a:schemeClr val="lt1"/>
                          </a:solidFill>
                          <a:latin typeface="+mn-lt"/>
                          <a:ea typeface="+mn-ea"/>
                          <a:cs typeface="+mn-cs"/>
                        </a:rPr>
                        <a:t>.  </a:t>
                      </a:r>
                      <a:endParaRPr lang="ru-RU" dirty="0"/>
                    </a:p>
                  </a:txBody>
                  <a:tcPr/>
                </a:tc>
              </a:tr>
            </a:tbl>
          </a:graphicData>
        </a:graphic>
      </p:graphicFrame>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332656"/>
          <a:ext cx="6096000" cy="2253064"/>
        </p:xfrm>
        <a:graphic>
          <a:graphicData uri="http://schemas.openxmlformats.org/drawingml/2006/table">
            <a:tbl>
              <a:tblPr firstRow="1" bandRow="1">
                <a:tableStyleId>{5C22544A-7EE6-4342-B048-85BDC9FD1C3A}</a:tableStyleId>
              </a:tblPr>
              <a:tblGrid>
                <a:gridCol w="6096000"/>
              </a:tblGrid>
              <a:tr h="2253064">
                <a:tc>
                  <a:txBody>
                    <a:bodyPr/>
                    <a:lstStyle/>
                    <a:p>
                      <a:r>
                        <a:rPr lang="ba-RU" sz="2400" dirty="0" smtClean="0"/>
                        <a:t>Башҡорт атлылар дивизияһында йыш булған яҙыусы, фольклорсы, “Утыҙ батыр </a:t>
                      </a:r>
                      <a:r>
                        <a:rPr lang="ba-RU" sz="2400" dirty="0" smtClean="0"/>
                        <a:t>ҡалҡыулығы” </a:t>
                      </a:r>
                      <a:r>
                        <a:rPr lang="ba-RU" sz="2400" dirty="0" smtClean="0"/>
                        <a:t>очеркы, “Башҡорттар” (</a:t>
                      </a:r>
                      <a:r>
                        <a:rPr lang="ru-RU" sz="2400" dirty="0" smtClean="0"/>
                        <a:t>1943), </a:t>
                      </a:r>
                      <a:r>
                        <a:rPr lang="ba-RU" sz="2400" dirty="0" smtClean="0"/>
                        <a:t>“Егеттәр” (</a:t>
                      </a:r>
                      <a:r>
                        <a:rPr lang="ru-RU" sz="2400" dirty="0" smtClean="0"/>
                        <a:t>1944) </a:t>
                      </a:r>
                      <a:r>
                        <a:rPr lang="ru-RU" sz="2400" dirty="0" err="1" smtClean="0"/>
                        <a:t>китаптары</a:t>
                      </a:r>
                      <a:r>
                        <a:rPr lang="ru-RU" sz="2400" dirty="0" smtClean="0"/>
                        <a:t> авторы.</a:t>
                      </a:r>
                      <a:endParaRPr lang="ru-RU" sz="2400" dirty="0"/>
                    </a:p>
                  </a:txBody>
                  <a:tcPr>
                    <a:solidFill>
                      <a:srgbClr val="FFC000"/>
                    </a:solidFill>
                  </a:tcPr>
                </a:tc>
              </a:tr>
            </a:tbl>
          </a:graphicData>
        </a:graphic>
      </p:graphicFrame>
      <p:graphicFrame>
        <p:nvGraphicFramePr>
          <p:cNvPr id="4" name="Схема 3"/>
          <p:cNvGraphicFramePr/>
          <p:nvPr/>
        </p:nvGraphicFramePr>
        <p:xfrm>
          <a:off x="1403648" y="279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971601" y="404664"/>
          <a:ext cx="6648400" cy="6120680"/>
        </p:xfrm>
        <a:graphic>
          <a:graphicData uri="http://schemas.openxmlformats.org/drawingml/2006/table">
            <a:tbl>
              <a:tblPr firstRow="1" bandRow="1">
                <a:tableStyleId>{5C22544A-7EE6-4342-B048-85BDC9FD1C3A}</a:tableStyleId>
              </a:tblPr>
              <a:tblGrid>
                <a:gridCol w="6648400"/>
              </a:tblGrid>
              <a:tr h="6120680">
                <a:tc>
                  <a:txBody>
                    <a:bodyPr/>
                    <a:lstStyle/>
                    <a:p>
                      <a:endParaRPr lang="ba-RU" dirty="0" smtClean="0"/>
                    </a:p>
                    <a:p>
                      <a:endParaRPr lang="ba-RU" dirty="0" smtClean="0"/>
                    </a:p>
                    <a:p>
                      <a:r>
                        <a:rPr kumimoji="0" lang="ba-RU" sz="2000" b="1" kern="1200" dirty="0" smtClean="0">
                          <a:solidFill>
                            <a:schemeClr val="lt1"/>
                          </a:solidFill>
                          <a:latin typeface="Calibri" pitchFamily="34" charset="0"/>
                          <a:ea typeface="+mn-ea"/>
                          <a:cs typeface="+mn-cs"/>
                        </a:rPr>
                        <a:t>Ватан </a:t>
                      </a:r>
                      <a:r>
                        <a:rPr kumimoji="0" lang="ba-RU" sz="2000" b="1" kern="1200" dirty="0" smtClean="0">
                          <a:solidFill>
                            <a:schemeClr val="lt1"/>
                          </a:solidFill>
                          <a:latin typeface="Calibri" pitchFamily="34" charset="0"/>
                          <a:ea typeface="+mn-ea"/>
                          <a:cs typeface="+mn-cs"/>
                        </a:rPr>
                        <a:t>һуғышы йылдарында Кирәй Мәргән “Комсомольская правда” гәзитенең үҙ хәбәрсеһе булараҡ Башҡорт атлылар дивизияһында  йыш була, дивизия гәзите эшендә лә әүҙем ҡатнаша. Һуғыш осоронда уның   “Башҡорттар” (1943), “Егеттәр” (1944), “Һуғыш фольклоры” (1944) кеүек китаптары баҫылып сыҡты. Был йыйынтыҡтарға ингән хикәйә һәм очерктарында Башҡорт атлылар дивизияһы һалдаттарының батырлығын , дивизия уҙған яу юлын күҙ алдына баҫтыра. “Утыҙ батыр ҡалҡыулығы” очеркында панфиловсыларҙың үлемһеҙ батырлығын  ҡабатлаған утыҙ башҡорт егетенең, бер аҙым артҡа сигенмәй, дошман һөжүменә ҡаршы ике тәүлек буйына  тиңһеҙ алышын һүрәтләй. Совет халҡының батырлығын һүрәтләгән “Яу”, фронт һәм тыл берҙәмлеген сағылдырған “Минең семьям” кеүек пьесалары менән был осорҙағы драма жанрына ла тос өлөш индерҙе.</a:t>
                      </a:r>
                      <a:endParaRPr lang="ru-RU" sz="2000" dirty="0">
                        <a:latin typeface="Calibri" pitchFamily="34" charset="0"/>
                      </a:endParaRPr>
                    </a:p>
                  </a:txBody>
                  <a:tcPr/>
                </a:tc>
              </a:tr>
            </a:tbl>
          </a:graphicData>
        </a:graphic>
      </p:graphicFrame>
    </p:spTree>
  </p:cSld>
  <p:clrMapOvr>
    <a:masterClrMapping/>
  </p:clrMapOvr>
  <p:transition>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67544" y="692696"/>
          <a:ext cx="7152456" cy="2072640"/>
        </p:xfrm>
        <a:graphic>
          <a:graphicData uri="http://schemas.openxmlformats.org/drawingml/2006/table">
            <a:tbl>
              <a:tblPr firstRow="1" bandRow="1">
                <a:tableStyleId>{5C22544A-7EE6-4342-B048-85BDC9FD1C3A}</a:tableStyleId>
              </a:tblPr>
              <a:tblGrid>
                <a:gridCol w="7152456"/>
              </a:tblGrid>
              <a:tr h="1893024">
                <a:tc>
                  <a:txBody>
                    <a:bodyPr/>
                    <a:lstStyle/>
                    <a:p>
                      <a:r>
                        <a:rPr lang="ba-RU" sz="2800" dirty="0" smtClean="0">
                          <a:latin typeface="Calibri" pitchFamily="34" charset="0"/>
                        </a:rPr>
                        <a:t>Силәбе өлкәһе</a:t>
                      </a:r>
                      <a:r>
                        <a:rPr lang="ba-RU" sz="2800" baseline="0" dirty="0" smtClean="0">
                          <a:latin typeface="Calibri" pitchFamily="34" charset="0"/>
                        </a:rPr>
                        <a:t> Ҡоншаҡ  ауылында тыуған,   үҙе теләп фронтҡа киткән, </a:t>
                      </a:r>
                      <a:r>
                        <a:rPr lang="ru-RU" sz="2800" baseline="0" dirty="0" smtClean="0">
                          <a:latin typeface="Calibri" pitchFamily="34" charset="0"/>
                        </a:rPr>
                        <a:t>1941 </a:t>
                      </a:r>
                      <a:r>
                        <a:rPr lang="ru-RU" sz="2800" baseline="0" dirty="0" err="1" smtClean="0">
                          <a:latin typeface="Calibri" pitchFamily="34" charset="0"/>
                        </a:rPr>
                        <a:t>йылда</a:t>
                      </a:r>
                      <a:r>
                        <a:rPr lang="ru-RU" sz="2800" baseline="0" dirty="0" smtClean="0">
                          <a:latin typeface="Calibri" pitchFamily="34" charset="0"/>
                        </a:rPr>
                        <a:t> </a:t>
                      </a:r>
                      <a:r>
                        <a:rPr lang="ru-RU" sz="2800" baseline="0" dirty="0" err="1" smtClean="0">
                          <a:latin typeface="Calibri" pitchFamily="34" charset="0"/>
                        </a:rPr>
                        <a:t>Көньяҡ фронтта</a:t>
                      </a:r>
                      <a:r>
                        <a:rPr lang="ru-RU" sz="2800" baseline="0" dirty="0" smtClean="0">
                          <a:latin typeface="Calibri" pitchFamily="34" charset="0"/>
                        </a:rPr>
                        <a:t>  </a:t>
                      </a:r>
                      <a:r>
                        <a:rPr lang="ru-RU" sz="2800" baseline="0" dirty="0" err="1" smtClean="0">
                          <a:latin typeface="Calibri" pitchFamily="34" charset="0"/>
                        </a:rPr>
                        <a:t>батырҙарса һәләк булған </a:t>
                      </a:r>
                      <a:r>
                        <a:rPr lang="ru-RU" sz="2800" baseline="0" dirty="0" smtClean="0">
                          <a:latin typeface="Calibri" pitchFamily="34" charset="0"/>
                        </a:rPr>
                        <a:t>30  </a:t>
                      </a:r>
                      <a:r>
                        <a:rPr lang="ru-RU" sz="2800" baseline="0" dirty="0" err="1" smtClean="0">
                          <a:latin typeface="Calibri" pitchFamily="34" charset="0"/>
                        </a:rPr>
                        <a:t>йәшлек шағир</a:t>
                      </a:r>
                      <a:r>
                        <a:rPr lang="ru-RU" sz="2800" baseline="0" dirty="0" smtClean="0">
                          <a:latin typeface="Calibri" pitchFamily="34" charset="0"/>
                        </a:rPr>
                        <a:t>.</a:t>
                      </a:r>
                    </a:p>
                    <a:p>
                      <a:endParaRPr lang="ru-RU" dirty="0"/>
                    </a:p>
                  </a:txBody>
                  <a:tcPr>
                    <a:solidFill>
                      <a:srgbClr val="FF0000"/>
                    </a:solidFill>
                  </a:tcPr>
                </a:tc>
              </a:tr>
            </a:tbl>
          </a:graphicData>
        </a:graphic>
      </p:graphicFrame>
      <p:graphicFrame>
        <p:nvGraphicFramePr>
          <p:cNvPr id="3" name="Схема 2"/>
          <p:cNvGraphicFramePr/>
          <p:nvPr/>
        </p:nvGraphicFramePr>
        <p:xfrm>
          <a:off x="0" y="2348880"/>
          <a:ext cx="7620000" cy="3112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1143000"/>
            <a:ext cx="6622362" cy="4374232"/>
          </a:xfrm>
        </p:spPr>
        <p:txBody>
          <a:bodyPr>
            <a:noAutofit/>
          </a:bodyPr>
          <a:lstStyle/>
          <a:p>
            <a:r>
              <a:rPr lang="be-BY" sz="2400" dirty="0" smtClean="0"/>
              <a:t>Мөхәмәтйәров Хәй Ғабдрафиҡ улы</a:t>
            </a:r>
            <a:r>
              <a:rPr lang="ba-RU" sz="2400" dirty="0" smtClean="0"/>
              <a:t> </a:t>
            </a:r>
            <a:r>
              <a:rPr lang="be-BY" sz="2400" dirty="0" smtClean="0"/>
              <a:t>1911 йылдың 15 сентябрендә хәҙерге Силәбе өлкәһенең  Ҡоншаҡ районы Ҡунаҡбай ауылында ярлы крәҫтиән ғаиләһендә тыуған. Бөйөк Ватан һуғышы</a:t>
            </a:r>
            <a:r>
              <a:rPr lang="be-BY" sz="2400" u="sng" dirty="0" smtClean="0"/>
              <a:t> </a:t>
            </a:r>
            <a:r>
              <a:rPr lang="be-BY" sz="2400" dirty="0" smtClean="0"/>
              <a:t>башланыу менән үҙе теләп фронтҡа китә һәм 1941 йылдың декабрендә Көньяҡ фронтта батырҙарса һәләк була.</a:t>
            </a:r>
            <a:r>
              <a:rPr lang="ru-RU" sz="2400" dirty="0" smtClean="0"/>
              <a:t/>
            </a:r>
            <a:br>
              <a:rPr lang="ru-RU" sz="2400" dirty="0" smtClean="0"/>
            </a:br>
            <a:endParaRPr lang="ru-RU" sz="2400" dirty="0"/>
          </a:p>
        </p:txBody>
      </p:sp>
      <p:sp>
        <p:nvSpPr>
          <p:cNvPr id="3" name="Текст 2"/>
          <p:cNvSpPr>
            <a:spLocks noGrp="1"/>
          </p:cNvSpPr>
          <p:nvPr>
            <p:ph type="body" sz="half" idx="2"/>
          </p:nvPr>
        </p:nvSpPr>
        <p:spPr/>
        <p:txBody>
          <a:bodyPr/>
          <a:lstStyle/>
          <a:p>
            <a:endParaRPr lang="ru-RU"/>
          </a:p>
        </p:txBody>
      </p:sp>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524000" y="1052736"/>
          <a:ext cx="6096000"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43000"/>
            <a:ext cx="7486458" cy="4446240"/>
          </a:xfrm>
        </p:spPr>
        <p:txBody>
          <a:bodyPr>
            <a:normAutofit/>
          </a:bodyPr>
          <a:lstStyle/>
          <a:p>
            <a:r>
              <a:rPr lang="be-BY" sz="2000" dirty="0" smtClean="0"/>
              <a:t>   Мәлих Харис (Мәлих Харис улы Харисов) 1915 йылда Саҡмағош районының Яңы күл ауылында тыуған. Бик йәшләй етем ҡалыуына ҡарамаҫтан, бе­лемгә ынтыла. 1941 йылда Башҡорт дәүләт педагогия институтының тел һәм әҙәбиәт факультетын тамамлай. Шул уҡ йылда хәрби хеҙмәткә алынып, офицерҙар курсында уҡып сыға. 1944 йыл­да Бөйөк Ватан һуғышында батырҙарса һәләк була.Мәлих Харистың ижади ғүмере бик ҡыҫҡа, ни бары 7 – 8 йыл була, сәскә атып өлгөрмәй өҙөлә. Әммә ошо ҡыҫҡа ғына ваҡыт эсендә лә байтаҡ шиғыр, баллада яҙып ҡалдыра</a:t>
            </a:r>
            <a:endParaRPr lang="ru-RU" sz="2000" dirty="0"/>
          </a:p>
        </p:txBody>
      </p:sp>
      <p:sp>
        <p:nvSpPr>
          <p:cNvPr id="3" name="Текст 2"/>
          <p:cNvSpPr>
            <a:spLocks noGrp="1"/>
          </p:cNvSpPr>
          <p:nvPr>
            <p:ph type="body" sz="half" idx="2"/>
          </p:nvPr>
        </p:nvSpPr>
        <p:spPr/>
        <p:txBody>
          <a:bodyPr/>
          <a:lstStyle/>
          <a:p>
            <a:endParaRPr lang="ru-RU"/>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666</TotalTime>
  <Words>1619</Words>
  <Application>Microsoft Office PowerPoint</Application>
  <PresentationFormat>Экран (4:3)</PresentationFormat>
  <Paragraphs>169</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Изящная</vt:lpstr>
      <vt:lpstr>“тыуасаҡ таң, тыуасаҡ яҙ өсөн”</vt:lpstr>
      <vt:lpstr>Слайд 2</vt:lpstr>
      <vt:lpstr>Слайд 3</vt:lpstr>
      <vt:lpstr>Слайд 4</vt:lpstr>
      <vt:lpstr>Слайд 5</vt:lpstr>
      <vt:lpstr>Слайд 6</vt:lpstr>
      <vt:lpstr>Мөхәмәтйәров Хәй Ғабдрафиҡ улы 1911 йылдың 15 сентябрендә хәҙерге Силәбе өлкәһенең  Ҡоншаҡ районы Ҡунаҡбай ауылында ярлы крәҫтиән ғаиләһендә тыуған. Бөйөк Ватан һуғышы башланыу менән үҙе теләп фронтҡа китә һәм 1941 йылдың декабрендә Көньяҡ фронтта батырҙарса һәләк була. </vt:lpstr>
      <vt:lpstr>Слайд 8</vt:lpstr>
      <vt:lpstr>   Мәлих Харис (Мәлих Харис улы Харисов) 1915 йылда Саҡмағош районының Яңы күл ауылында тыуған. Бик йәшләй етем ҡалыуына ҡарамаҫтан, бе­лемгә ынтыла. 1941 йылда Башҡорт дәүләт педагогия институтының тел һәм әҙәбиәт факультетын тамамлай. Шул уҡ йылда хәрби хеҙмәткә алынып, офицерҙар курсында уҡып сыға. 1944 йыл­да Бөйөк Ватан һуғышында батырҙарса һәләк була.Мәлих Харистың ижади ғүмере бик ҡыҫҡа, ни бары 7 – 8 йыл була, сәскә атып өлгөрмәй өҙөлә. Әммә ошо ҡыҫҡа ғына ваҡыт эсендә лә байтаҡ шиғыр, баллада яҙып ҡалдыра</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Батыр Вәлид (Батыр Хәжиәхмәт улы Вәлитов) 1905 йылдың 20 апрелендә Башҡортостандың Баймаҡ районының Тоҡтағол ауылында ярлы шахтер ғаиләһендә тыуған. Йәшләй етем ҡалып, байҙарҙа көтөү көтә, приискыларҙа эшләп, төрлө ауырлыҡтар күреп үҫә. Тәүҙә Ташлы ауылындағы балалар йортонда тәрбиәләнә.  Өфөгә килеп, В. И. Ленин исемендәге интернат мәктәбенә уҡырға инә. Мәктәпте тамамлағас, ул рабфакта, Башҡорт дәүләт педагогия институтында уҡый.  Уның бер-бер артлы “Асыу ҡатыш йылмайыу”, “Тау балаһы”, “Борғо тауышы”, “Еңеү” кеүек шиғырҙар йыйынтығы баҫыла.  “Ҡуңыр буға”, “Ирәндек буйында”, “Салауат маршы” кеүек йырҙарҙың текстары бынан алтмыш йылдар элек Батыр Вәлид тарафынан яҙылғандар. . Бөйөк Ватан һуғышы башланыу менән, фронтҡа китә, фашистарға ҡаршы дәһшәтле көрәштәрҙә Батыр Вәлид ауыр контузия ала һәм шуның һөҙөмтәһендә инде бөтөнләй һуҡырая. Шағир шундай бәхетһеҙлеккә осраһа ла, ҡәләмен ташламай.  Уның “Бүләгем”, “Һайланма әҫәрҙәр”, “Йырлайыҡ, дуҫтар”, “Күңел күҙе”, “Ҡурай моңо”, “Йылдарым — йырҙарым” китаптары баҫылып сыҡты. “Тау балаһы”, “Билсән Сөләй”, “Ҡауышыу”, “Уралға йырым” кеүек поэмалары бар. 1969 йылда үлә.   </vt:lpstr>
      <vt:lpstr>Слайд 32</vt:lpstr>
      <vt:lpstr>Мөжәһит Хәйретдинов (1901 – 1944) Туймазы районы Төрөкмән ауылында тыуған. 1919 йылдан Граждандар һуғышында ла, 1938 йылда япон самурайҙарына ҡаршы һуғыштарҙа ла ҡатнаша. 1941 йылдан  - тағы һуғышта. 1942 йылда Х.Мөжәй командалыҡ иткән полк ҡамауҙа ҡала, уны һушын юғалтҡан килеш әсирлеккә алалар. Фашистарҙың ҡот осҡос Дахау концлагерында һынмаҫ рух көсө күрһәтә.  Фашистарға ҡаршы йәшерен ойошма етәкселәренең  береһе була ул. Донос буйынса тотолоп, ҡаты ғазаплап, 1944 йылда язалап үлтерәләр.   Һуғышҡа тиклем “Мылтыҡлылар”, “Гүзәл йәшлек” китаптары баҫылып сыҡһа, һуғыш ваҡытында шағирҙан “Окопта яҙылған шиғырҙар” тигән биш дәфтәр ҡала.  Уның тормошо һәм ижады хаҡында Самат Шакирҙың “Үлемһеҙлек” исемле китабы баҫылып сыҡты  (1981 й.) </vt:lpstr>
      <vt:lpstr>Слайд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Бөйөк ватан һуғышы һәм әҙәбиәт</dc:title>
  <dc:creator>Гульнар</dc:creator>
  <cp:lastModifiedBy>Гульнар</cp:lastModifiedBy>
  <cp:revision>67</cp:revision>
  <dcterms:created xsi:type="dcterms:W3CDTF">2015-05-14T18:29:55Z</dcterms:created>
  <dcterms:modified xsi:type="dcterms:W3CDTF">2015-05-18T19:44:29Z</dcterms:modified>
</cp:coreProperties>
</file>