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diagrams/layout7.xml" ContentType="application/vnd.openxmlformats-officedocument.drawingml.diagram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8" r:id="rId3"/>
    <p:sldId id="269" r:id="rId4"/>
    <p:sldId id="257" r:id="rId5"/>
    <p:sldId id="258" r:id="rId6"/>
    <p:sldId id="259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-127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FAEA92B-3524-44E5-A9AC-E0DD7D9513C9}" type="doc">
      <dgm:prSet loTypeId="urn:microsoft.com/office/officeart/2005/8/layout/lProcess2" loCatId="list" qsTypeId="urn:microsoft.com/office/officeart/2005/8/quickstyle/simple4" qsCatId="simple" csTypeId="urn:microsoft.com/office/officeart/2005/8/colors/accent3_3" csCatId="accent3" phldr="1"/>
      <dgm:spPr/>
      <dgm:t>
        <a:bodyPr/>
        <a:lstStyle/>
        <a:p>
          <a:endParaRPr lang="ru-RU"/>
        </a:p>
      </dgm:t>
    </dgm:pt>
    <dgm:pt modelId="{ED46BD32-7F27-44FD-ADA4-8052D7637131}">
      <dgm:prSet phldrT="[Текст]"/>
      <dgm:spPr/>
      <dgm:t>
        <a:bodyPr/>
        <a:lstStyle/>
        <a:p>
          <a:r>
            <a:rPr lang="ba-RU" dirty="0" smtClean="0"/>
            <a:t>төп</a:t>
          </a:r>
          <a:endParaRPr lang="ru-RU" dirty="0"/>
        </a:p>
      </dgm:t>
    </dgm:pt>
    <dgm:pt modelId="{9E3A997F-2EFC-4155-BE29-B8F042058B45}" type="parTrans" cxnId="{7BF64D9D-058C-439B-9CE8-830F030C141A}">
      <dgm:prSet/>
      <dgm:spPr/>
      <dgm:t>
        <a:bodyPr/>
        <a:lstStyle/>
        <a:p>
          <a:endParaRPr lang="ru-RU"/>
        </a:p>
      </dgm:t>
    </dgm:pt>
    <dgm:pt modelId="{ACE65E1B-D14A-4F74-88EC-1C90A2CC23D6}" type="sibTrans" cxnId="{7BF64D9D-058C-439B-9CE8-830F030C141A}">
      <dgm:prSet/>
      <dgm:spPr/>
      <dgm:t>
        <a:bodyPr/>
        <a:lstStyle/>
        <a:p>
          <a:endParaRPr lang="ru-RU"/>
        </a:p>
      </dgm:t>
    </dgm:pt>
    <dgm:pt modelId="{9FF39DA7-7757-4EB7-9CBE-DDAEBF0F7071}">
      <dgm:prSet phldrT="[Текст]"/>
      <dgm:spPr/>
      <dgm:t>
        <a:bodyPr/>
        <a:lstStyle/>
        <a:p>
          <a:r>
            <a:rPr lang="ba-RU" dirty="0" smtClean="0"/>
            <a:t>йыш</a:t>
          </a:r>
          <a:endParaRPr lang="ru-RU" dirty="0"/>
        </a:p>
      </dgm:t>
    </dgm:pt>
    <dgm:pt modelId="{26364F31-2A50-45BE-BD9C-7B09CB87D74B}" type="parTrans" cxnId="{26FBC55E-B020-491A-93A4-BA7E080FADF8}">
      <dgm:prSet/>
      <dgm:spPr/>
      <dgm:t>
        <a:bodyPr/>
        <a:lstStyle/>
        <a:p>
          <a:endParaRPr lang="ru-RU"/>
        </a:p>
      </dgm:t>
    </dgm:pt>
    <dgm:pt modelId="{EB5BCE0E-13B6-4D35-8B81-54E8B9818C7F}" type="sibTrans" cxnId="{26FBC55E-B020-491A-93A4-BA7E080FADF8}">
      <dgm:prSet/>
      <dgm:spPr/>
      <dgm:t>
        <a:bodyPr/>
        <a:lstStyle/>
        <a:p>
          <a:endParaRPr lang="ru-RU"/>
        </a:p>
      </dgm:t>
    </dgm:pt>
    <dgm:pt modelId="{628DAA8E-05F2-49E4-940E-49733E343FE7}">
      <dgm:prSet phldrT="[Текст]"/>
      <dgm:spPr/>
      <dgm:t>
        <a:bodyPr/>
        <a:lstStyle/>
        <a:p>
          <a:r>
            <a:rPr lang="ba-RU" dirty="0" smtClean="0"/>
            <a:t>аҙаҡ</a:t>
          </a:r>
          <a:endParaRPr lang="ru-RU" dirty="0"/>
        </a:p>
      </dgm:t>
    </dgm:pt>
    <dgm:pt modelId="{834600A0-6317-432E-8721-5589624A11EF}" type="parTrans" cxnId="{3EFA01B8-1076-427E-8C20-63F20B2445DC}">
      <dgm:prSet/>
      <dgm:spPr/>
      <dgm:t>
        <a:bodyPr/>
        <a:lstStyle/>
        <a:p>
          <a:endParaRPr lang="ru-RU"/>
        </a:p>
      </dgm:t>
    </dgm:pt>
    <dgm:pt modelId="{706025FB-2BC1-493B-9D2D-78B5E56009E7}" type="sibTrans" cxnId="{3EFA01B8-1076-427E-8C20-63F20B2445DC}">
      <dgm:prSet/>
      <dgm:spPr/>
      <dgm:t>
        <a:bodyPr/>
        <a:lstStyle/>
        <a:p>
          <a:endParaRPr lang="ru-RU"/>
        </a:p>
      </dgm:t>
    </dgm:pt>
    <dgm:pt modelId="{91EA92BB-A24A-4FB3-AE42-D6044692876A}">
      <dgm:prSet phldrT="[Текст]"/>
      <dgm:spPr/>
      <dgm:t>
        <a:bodyPr/>
        <a:lstStyle/>
        <a:p>
          <a:r>
            <a:rPr lang="ba-RU" dirty="0" smtClean="0"/>
            <a:t>сағыштырыу</a:t>
          </a:r>
          <a:endParaRPr lang="ru-RU" dirty="0"/>
        </a:p>
      </dgm:t>
    </dgm:pt>
    <dgm:pt modelId="{41A7F53B-061E-4D1D-8303-3CA86248FB98}" type="parTrans" cxnId="{4BB413F1-8B1E-4EB8-9EEE-1298F525454C}">
      <dgm:prSet/>
      <dgm:spPr/>
      <dgm:t>
        <a:bodyPr/>
        <a:lstStyle/>
        <a:p>
          <a:endParaRPr lang="ru-RU"/>
        </a:p>
      </dgm:t>
    </dgm:pt>
    <dgm:pt modelId="{B7AB6721-E266-4032-B1F6-03192D537B5C}" type="sibTrans" cxnId="{4BB413F1-8B1E-4EB8-9EEE-1298F525454C}">
      <dgm:prSet/>
      <dgm:spPr/>
      <dgm:t>
        <a:bodyPr/>
        <a:lstStyle/>
        <a:p>
          <a:endParaRPr lang="ru-RU"/>
        </a:p>
      </dgm:t>
    </dgm:pt>
    <dgm:pt modelId="{EDDE5FEF-F73B-4981-8990-BE17B9BC51FB}">
      <dgm:prSet phldrT="[Текст]"/>
      <dgm:spPr/>
      <dgm:t>
        <a:bodyPr/>
        <a:lstStyle/>
        <a:p>
          <a:r>
            <a:rPr lang="ba-RU" dirty="0" smtClean="0"/>
            <a:t>йышыраҡ</a:t>
          </a:r>
          <a:endParaRPr lang="ru-RU" dirty="0"/>
        </a:p>
      </dgm:t>
    </dgm:pt>
    <dgm:pt modelId="{ADC4E275-B3AF-481F-855F-0F890F085825}" type="parTrans" cxnId="{14619D54-6C7E-4493-87C3-0F65FDE1A8FA}">
      <dgm:prSet/>
      <dgm:spPr/>
      <dgm:t>
        <a:bodyPr/>
        <a:lstStyle/>
        <a:p>
          <a:endParaRPr lang="ru-RU"/>
        </a:p>
      </dgm:t>
    </dgm:pt>
    <dgm:pt modelId="{35096005-CC26-421A-9A8F-C3A3A569CF89}" type="sibTrans" cxnId="{14619D54-6C7E-4493-87C3-0F65FDE1A8FA}">
      <dgm:prSet/>
      <dgm:spPr/>
      <dgm:t>
        <a:bodyPr/>
        <a:lstStyle/>
        <a:p>
          <a:endParaRPr lang="ru-RU"/>
        </a:p>
      </dgm:t>
    </dgm:pt>
    <dgm:pt modelId="{DAF985D9-3339-465C-A247-AF04A43B63F4}">
      <dgm:prSet phldrT="[Текст]"/>
      <dgm:spPr/>
      <dgm:t>
        <a:bodyPr/>
        <a:lstStyle/>
        <a:p>
          <a:r>
            <a:rPr lang="ba-RU" dirty="0" smtClean="0"/>
            <a:t>аҙағыраҡ</a:t>
          </a:r>
          <a:endParaRPr lang="ru-RU" dirty="0"/>
        </a:p>
      </dgm:t>
    </dgm:pt>
    <dgm:pt modelId="{D7982588-1BFE-4DB5-A5CF-78226F198235}" type="parTrans" cxnId="{C54A4826-F659-4EF8-8DD0-A711090AC1BB}">
      <dgm:prSet/>
      <dgm:spPr/>
      <dgm:t>
        <a:bodyPr/>
        <a:lstStyle/>
        <a:p>
          <a:endParaRPr lang="ru-RU"/>
        </a:p>
      </dgm:t>
    </dgm:pt>
    <dgm:pt modelId="{087B4DD4-2519-423E-91F8-1DA206FCE61B}" type="sibTrans" cxnId="{C54A4826-F659-4EF8-8DD0-A711090AC1BB}">
      <dgm:prSet/>
      <dgm:spPr/>
      <dgm:t>
        <a:bodyPr/>
        <a:lstStyle/>
        <a:p>
          <a:endParaRPr lang="ru-RU"/>
        </a:p>
      </dgm:t>
    </dgm:pt>
    <dgm:pt modelId="{9F98980F-5109-45B4-A10A-78305D3A9B0F}">
      <dgm:prSet phldrT="[Текст]"/>
      <dgm:spPr/>
      <dgm:t>
        <a:bodyPr/>
        <a:lstStyle/>
        <a:p>
          <a:r>
            <a:rPr lang="ba-RU" dirty="0" smtClean="0"/>
            <a:t>артыҡлыҡ</a:t>
          </a:r>
          <a:endParaRPr lang="ru-RU" dirty="0"/>
        </a:p>
      </dgm:t>
    </dgm:pt>
    <dgm:pt modelId="{7C4229E8-FDDA-4289-9A54-0314D2612D17}" type="parTrans" cxnId="{6DB4FB28-FC6E-4FD7-8503-16618E5B6CA1}">
      <dgm:prSet/>
      <dgm:spPr/>
      <dgm:t>
        <a:bodyPr/>
        <a:lstStyle/>
        <a:p>
          <a:endParaRPr lang="ru-RU"/>
        </a:p>
      </dgm:t>
    </dgm:pt>
    <dgm:pt modelId="{A129D5F8-003F-4DAE-A126-30B64B195F72}" type="sibTrans" cxnId="{6DB4FB28-FC6E-4FD7-8503-16618E5B6CA1}">
      <dgm:prSet/>
      <dgm:spPr/>
      <dgm:t>
        <a:bodyPr/>
        <a:lstStyle/>
        <a:p>
          <a:endParaRPr lang="ru-RU"/>
        </a:p>
      </dgm:t>
    </dgm:pt>
    <dgm:pt modelId="{E13C67A4-D3D6-495A-BFD1-73B5E1F071D3}">
      <dgm:prSet phldrT="[Текст]"/>
      <dgm:spPr/>
      <dgm:t>
        <a:bodyPr/>
        <a:lstStyle/>
        <a:p>
          <a:r>
            <a:rPr lang="ba-RU" dirty="0" smtClean="0"/>
            <a:t>Бик йыш</a:t>
          </a:r>
          <a:endParaRPr lang="ru-RU" dirty="0"/>
        </a:p>
      </dgm:t>
    </dgm:pt>
    <dgm:pt modelId="{9A55D7C3-6E1E-4D48-8225-F7E15300F290}" type="parTrans" cxnId="{311D1DE0-F776-48B5-885E-C59A0E25DF5E}">
      <dgm:prSet/>
      <dgm:spPr/>
      <dgm:t>
        <a:bodyPr/>
        <a:lstStyle/>
        <a:p>
          <a:endParaRPr lang="ru-RU"/>
        </a:p>
      </dgm:t>
    </dgm:pt>
    <dgm:pt modelId="{7BDCB63A-9B72-4C71-AA64-B36B9BD058D7}" type="sibTrans" cxnId="{311D1DE0-F776-48B5-885E-C59A0E25DF5E}">
      <dgm:prSet/>
      <dgm:spPr/>
      <dgm:t>
        <a:bodyPr/>
        <a:lstStyle/>
        <a:p>
          <a:endParaRPr lang="ru-RU"/>
        </a:p>
      </dgm:t>
    </dgm:pt>
    <dgm:pt modelId="{767981A5-54C7-4AE3-9B1B-F6F8919F1F8A}">
      <dgm:prSet phldrT="[Текст]"/>
      <dgm:spPr/>
      <dgm:t>
        <a:bodyPr/>
        <a:lstStyle/>
        <a:p>
          <a:r>
            <a:rPr lang="ba-RU" dirty="0" smtClean="0"/>
            <a:t>Иң аҙаҡ</a:t>
          </a:r>
          <a:endParaRPr lang="ru-RU" dirty="0"/>
        </a:p>
      </dgm:t>
    </dgm:pt>
    <dgm:pt modelId="{5B4F80AD-8554-43D0-AFD6-E117BEC25582}" type="parTrans" cxnId="{426DBDA6-525B-4D6E-A713-E529284DF124}">
      <dgm:prSet/>
      <dgm:spPr/>
      <dgm:t>
        <a:bodyPr/>
        <a:lstStyle/>
        <a:p>
          <a:endParaRPr lang="ru-RU"/>
        </a:p>
      </dgm:t>
    </dgm:pt>
    <dgm:pt modelId="{37B3DC6A-D1F4-4DA3-8A6E-0E09963D0EA5}" type="sibTrans" cxnId="{426DBDA6-525B-4D6E-A713-E529284DF124}">
      <dgm:prSet/>
      <dgm:spPr/>
      <dgm:t>
        <a:bodyPr/>
        <a:lstStyle/>
        <a:p>
          <a:endParaRPr lang="ru-RU"/>
        </a:p>
      </dgm:t>
    </dgm:pt>
    <dgm:pt modelId="{61E631C2-2C41-42B7-AFFA-85E095DCC42F}" type="pres">
      <dgm:prSet presAssocID="{4FAEA92B-3524-44E5-A9AC-E0DD7D9513C9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9CD8C6E-4FDA-402A-BCFF-1F4C7E11E445}" type="pres">
      <dgm:prSet presAssocID="{ED46BD32-7F27-44FD-ADA4-8052D7637131}" presName="compNode" presStyleCnt="0"/>
      <dgm:spPr/>
    </dgm:pt>
    <dgm:pt modelId="{D0DBFAB8-9789-437C-8C37-70F4EC7E86E6}" type="pres">
      <dgm:prSet presAssocID="{ED46BD32-7F27-44FD-ADA4-8052D7637131}" presName="aNode" presStyleLbl="bgShp" presStyleIdx="0" presStyleCnt="3"/>
      <dgm:spPr/>
      <dgm:t>
        <a:bodyPr/>
        <a:lstStyle/>
        <a:p>
          <a:endParaRPr lang="ru-RU"/>
        </a:p>
      </dgm:t>
    </dgm:pt>
    <dgm:pt modelId="{0F57C318-C403-41D7-8082-D1D2EDD6030A}" type="pres">
      <dgm:prSet presAssocID="{ED46BD32-7F27-44FD-ADA4-8052D7637131}" presName="textNode" presStyleLbl="bgShp" presStyleIdx="0" presStyleCnt="3"/>
      <dgm:spPr/>
      <dgm:t>
        <a:bodyPr/>
        <a:lstStyle/>
        <a:p>
          <a:endParaRPr lang="ru-RU"/>
        </a:p>
      </dgm:t>
    </dgm:pt>
    <dgm:pt modelId="{A30AE8E6-C443-43C1-8328-BC3D44B610A1}" type="pres">
      <dgm:prSet presAssocID="{ED46BD32-7F27-44FD-ADA4-8052D7637131}" presName="compChildNode" presStyleCnt="0"/>
      <dgm:spPr/>
    </dgm:pt>
    <dgm:pt modelId="{D35CD791-EA43-41CF-A02D-50E56C125DF2}" type="pres">
      <dgm:prSet presAssocID="{ED46BD32-7F27-44FD-ADA4-8052D7637131}" presName="theInnerList" presStyleCnt="0"/>
      <dgm:spPr/>
    </dgm:pt>
    <dgm:pt modelId="{1F588FD9-40D0-4626-84C5-3A213865C4B4}" type="pres">
      <dgm:prSet presAssocID="{9FF39DA7-7757-4EB7-9CBE-DDAEBF0F7071}" presName="child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9D30AD-48B6-4B4A-9EE6-2FFA3DF81B10}" type="pres">
      <dgm:prSet presAssocID="{9FF39DA7-7757-4EB7-9CBE-DDAEBF0F7071}" presName="aSpace2" presStyleCnt="0"/>
      <dgm:spPr/>
    </dgm:pt>
    <dgm:pt modelId="{ECCF263C-1F04-4C7B-9E95-C314518D6BA4}" type="pres">
      <dgm:prSet presAssocID="{628DAA8E-05F2-49E4-940E-49733E343FE7}" presName="child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E3E32A-DF6F-4BC4-AD78-6DF247F0F138}" type="pres">
      <dgm:prSet presAssocID="{ED46BD32-7F27-44FD-ADA4-8052D7637131}" presName="aSpace" presStyleCnt="0"/>
      <dgm:spPr/>
    </dgm:pt>
    <dgm:pt modelId="{9B4C2BFB-E307-4A7F-B668-BE293AD7BB1E}" type="pres">
      <dgm:prSet presAssocID="{91EA92BB-A24A-4FB3-AE42-D6044692876A}" presName="compNode" presStyleCnt="0"/>
      <dgm:spPr/>
    </dgm:pt>
    <dgm:pt modelId="{2716D9EC-FB02-4883-831F-5D448A67489B}" type="pres">
      <dgm:prSet presAssocID="{91EA92BB-A24A-4FB3-AE42-D6044692876A}" presName="aNode" presStyleLbl="bgShp" presStyleIdx="1" presStyleCnt="3"/>
      <dgm:spPr/>
      <dgm:t>
        <a:bodyPr/>
        <a:lstStyle/>
        <a:p>
          <a:endParaRPr lang="ru-RU"/>
        </a:p>
      </dgm:t>
    </dgm:pt>
    <dgm:pt modelId="{DF7AEA1C-60AA-47E7-9534-878E1B843A2B}" type="pres">
      <dgm:prSet presAssocID="{91EA92BB-A24A-4FB3-AE42-D6044692876A}" presName="textNode" presStyleLbl="bgShp" presStyleIdx="1" presStyleCnt="3"/>
      <dgm:spPr/>
      <dgm:t>
        <a:bodyPr/>
        <a:lstStyle/>
        <a:p>
          <a:endParaRPr lang="ru-RU"/>
        </a:p>
      </dgm:t>
    </dgm:pt>
    <dgm:pt modelId="{9166C1EE-C050-4BF5-BA60-C796590C0A74}" type="pres">
      <dgm:prSet presAssocID="{91EA92BB-A24A-4FB3-AE42-D6044692876A}" presName="compChildNode" presStyleCnt="0"/>
      <dgm:spPr/>
    </dgm:pt>
    <dgm:pt modelId="{F56C5959-55BB-4ADF-A67E-2973176AC875}" type="pres">
      <dgm:prSet presAssocID="{91EA92BB-A24A-4FB3-AE42-D6044692876A}" presName="theInnerList" presStyleCnt="0"/>
      <dgm:spPr/>
    </dgm:pt>
    <dgm:pt modelId="{6D8F6DA9-37EF-48D5-800B-EEC604697335}" type="pres">
      <dgm:prSet presAssocID="{EDDE5FEF-F73B-4981-8990-BE17B9BC51FB}" presName="child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AB7D68-E052-4E82-9C96-B4274B723ECC}" type="pres">
      <dgm:prSet presAssocID="{EDDE5FEF-F73B-4981-8990-BE17B9BC51FB}" presName="aSpace2" presStyleCnt="0"/>
      <dgm:spPr/>
    </dgm:pt>
    <dgm:pt modelId="{39798519-ECA6-4CDF-9345-D552B2F24C98}" type="pres">
      <dgm:prSet presAssocID="{DAF985D9-3339-465C-A247-AF04A43B63F4}" presName="child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CEA7DC-EF22-4A7E-B11B-AA190A67C7C0}" type="pres">
      <dgm:prSet presAssocID="{91EA92BB-A24A-4FB3-AE42-D6044692876A}" presName="aSpace" presStyleCnt="0"/>
      <dgm:spPr/>
    </dgm:pt>
    <dgm:pt modelId="{69B7FE3A-E84D-44AF-9A07-93127F9C4F5A}" type="pres">
      <dgm:prSet presAssocID="{9F98980F-5109-45B4-A10A-78305D3A9B0F}" presName="compNode" presStyleCnt="0"/>
      <dgm:spPr/>
    </dgm:pt>
    <dgm:pt modelId="{6CC4262D-16BD-4C17-A32B-D28BCB7D78B1}" type="pres">
      <dgm:prSet presAssocID="{9F98980F-5109-45B4-A10A-78305D3A9B0F}" presName="aNode" presStyleLbl="bgShp" presStyleIdx="2" presStyleCnt="3"/>
      <dgm:spPr/>
      <dgm:t>
        <a:bodyPr/>
        <a:lstStyle/>
        <a:p>
          <a:endParaRPr lang="ru-RU"/>
        </a:p>
      </dgm:t>
    </dgm:pt>
    <dgm:pt modelId="{3E7ED9B3-9201-4ECE-9A35-0635E1191356}" type="pres">
      <dgm:prSet presAssocID="{9F98980F-5109-45B4-A10A-78305D3A9B0F}" presName="textNode" presStyleLbl="bgShp" presStyleIdx="2" presStyleCnt="3"/>
      <dgm:spPr/>
      <dgm:t>
        <a:bodyPr/>
        <a:lstStyle/>
        <a:p>
          <a:endParaRPr lang="ru-RU"/>
        </a:p>
      </dgm:t>
    </dgm:pt>
    <dgm:pt modelId="{E2D81C1A-D1CA-470F-BDD5-BA8D5FD8CDB3}" type="pres">
      <dgm:prSet presAssocID="{9F98980F-5109-45B4-A10A-78305D3A9B0F}" presName="compChildNode" presStyleCnt="0"/>
      <dgm:spPr/>
    </dgm:pt>
    <dgm:pt modelId="{B2730456-1979-4209-B15B-2EBE860AB2C7}" type="pres">
      <dgm:prSet presAssocID="{9F98980F-5109-45B4-A10A-78305D3A9B0F}" presName="theInnerList" presStyleCnt="0"/>
      <dgm:spPr/>
    </dgm:pt>
    <dgm:pt modelId="{7D099724-9F54-4083-A13A-0B265A9738F0}" type="pres">
      <dgm:prSet presAssocID="{E13C67A4-D3D6-495A-BFD1-73B5E1F071D3}" presName="child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E39184-CCD2-48C9-ABD6-9E2ABA4A2C83}" type="pres">
      <dgm:prSet presAssocID="{E13C67A4-D3D6-495A-BFD1-73B5E1F071D3}" presName="aSpace2" presStyleCnt="0"/>
      <dgm:spPr/>
    </dgm:pt>
    <dgm:pt modelId="{E24E4F88-71C2-4991-8860-4C73381DB176}" type="pres">
      <dgm:prSet presAssocID="{767981A5-54C7-4AE3-9B1B-F6F8919F1F8A}" presName="child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26DBDA6-525B-4D6E-A713-E529284DF124}" srcId="{9F98980F-5109-45B4-A10A-78305D3A9B0F}" destId="{767981A5-54C7-4AE3-9B1B-F6F8919F1F8A}" srcOrd="1" destOrd="0" parTransId="{5B4F80AD-8554-43D0-AFD6-E117BEC25582}" sibTransId="{37B3DC6A-D1F4-4DA3-8A6E-0E09963D0EA5}"/>
    <dgm:cxn modelId="{8E3B8740-8C59-480C-9C93-019430A6D479}" type="presOf" srcId="{628DAA8E-05F2-49E4-940E-49733E343FE7}" destId="{ECCF263C-1F04-4C7B-9E95-C314518D6BA4}" srcOrd="0" destOrd="0" presId="urn:microsoft.com/office/officeart/2005/8/layout/lProcess2"/>
    <dgm:cxn modelId="{14619D54-6C7E-4493-87C3-0F65FDE1A8FA}" srcId="{91EA92BB-A24A-4FB3-AE42-D6044692876A}" destId="{EDDE5FEF-F73B-4981-8990-BE17B9BC51FB}" srcOrd="0" destOrd="0" parTransId="{ADC4E275-B3AF-481F-855F-0F890F085825}" sibTransId="{35096005-CC26-421A-9A8F-C3A3A569CF89}"/>
    <dgm:cxn modelId="{51250298-02F9-48E3-BC4B-3A4BC9A4D57D}" type="presOf" srcId="{ED46BD32-7F27-44FD-ADA4-8052D7637131}" destId="{0F57C318-C403-41D7-8082-D1D2EDD6030A}" srcOrd="1" destOrd="0" presId="urn:microsoft.com/office/officeart/2005/8/layout/lProcess2"/>
    <dgm:cxn modelId="{3EFA01B8-1076-427E-8C20-63F20B2445DC}" srcId="{ED46BD32-7F27-44FD-ADA4-8052D7637131}" destId="{628DAA8E-05F2-49E4-940E-49733E343FE7}" srcOrd="1" destOrd="0" parTransId="{834600A0-6317-432E-8721-5589624A11EF}" sibTransId="{706025FB-2BC1-493B-9D2D-78B5E56009E7}"/>
    <dgm:cxn modelId="{2950C564-53B3-4CB3-A82C-680F7B802D05}" type="presOf" srcId="{767981A5-54C7-4AE3-9B1B-F6F8919F1F8A}" destId="{E24E4F88-71C2-4991-8860-4C73381DB176}" srcOrd="0" destOrd="0" presId="urn:microsoft.com/office/officeart/2005/8/layout/lProcess2"/>
    <dgm:cxn modelId="{4D7764E5-62C5-446D-B71C-8E439BB3982E}" type="presOf" srcId="{9F98980F-5109-45B4-A10A-78305D3A9B0F}" destId="{6CC4262D-16BD-4C17-A32B-D28BCB7D78B1}" srcOrd="0" destOrd="0" presId="urn:microsoft.com/office/officeart/2005/8/layout/lProcess2"/>
    <dgm:cxn modelId="{8D729AD0-5C1B-4F44-A044-B02BBCAE0046}" type="presOf" srcId="{9F98980F-5109-45B4-A10A-78305D3A9B0F}" destId="{3E7ED9B3-9201-4ECE-9A35-0635E1191356}" srcOrd="1" destOrd="0" presId="urn:microsoft.com/office/officeart/2005/8/layout/lProcess2"/>
    <dgm:cxn modelId="{311D1DE0-F776-48B5-885E-C59A0E25DF5E}" srcId="{9F98980F-5109-45B4-A10A-78305D3A9B0F}" destId="{E13C67A4-D3D6-495A-BFD1-73B5E1F071D3}" srcOrd="0" destOrd="0" parTransId="{9A55D7C3-6E1E-4D48-8225-F7E15300F290}" sibTransId="{7BDCB63A-9B72-4C71-AA64-B36B9BD058D7}"/>
    <dgm:cxn modelId="{23805DFA-5F60-42C5-BD51-9845CAECE695}" type="presOf" srcId="{9FF39DA7-7757-4EB7-9CBE-DDAEBF0F7071}" destId="{1F588FD9-40D0-4626-84C5-3A213865C4B4}" srcOrd="0" destOrd="0" presId="urn:microsoft.com/office/officeart/2005/8/layout/lProcess2"/>
    <dgm:cxn modelId="{4BB413F1-8B1E-4EB8-9EEE-1298F525454C}" srcId="{4FAEA92B-3524-44E5-A9AC-E0DD7D9513C9}" destId="{91EA92BB-A24A-4FB3-AE42-D6044692876A}" srcOrd="1" destOrd="0" parTransId="{41A7F53B-061E-4D1D-8303-3CA86248FB98}" sibTransId="{B7AB6721-E266-4032-B1F6-03192D537B5C}"/>
    <dgm:cxn modelId="{FDC31A95-2054-4941-8A8C-4B821284DB82}" type="presOf" srcId="{EDDE5FEF-F73B-4981-8990-BE17B9BC51FB}" destId="{6D8F6DA9-37EF-48D5-800B-EEC604697335}" srcOrd="0" destOrd="0" presId="urn:microsoft.com/office/officeart/2005/8/layout/lProcess2"/>
    <dgm:cxn modelId="{7BF64D9D-058C-439B-9CE8-830F030C141A}" srcId="{4FAEA92B-3524-44E5-A9AC-E0DD7D9513C9}" destId="{ED46BD32-7F27-44FD-ADA4-8052D7637131}" srcOrd="0" destOrd="0" parTransId="{9E3A997F-2EFC-4155-BE29-B8F042058B45}" sibTransId="{ACE65E1B-D14A-4F74-88EC-1C90A2CC23D6}"/>
    <dgm:cxn modelId="{26FBC55E-B020-491A-93A4-BA7E080FADF8}" srcId="{ED46BD32-7F27-44FD-ADA4-8052D7637131}" destId="{9FF39DA7-7757-4EB7-9CBE-DDAEBF0F7071}" srcOrd="0" destOrd="0" parTransId="{26364F31-2A50-45BE-BD9C-7B09CB87D74B}" sibTransId="{EB5BCE0E-13B6-4D35-8B81-54E8B9818C7F}"/>
    <dgm:cxn modelId="{C54A4826-F659-4EF8-8DD0-A711090AC1BB}" srcId="{91EA92BB-A24A-4FB3-AE42-D6044692876A}" destId="{DAF985D9-3339-465C-A247-AF04A43B63F4}" srcOrd="1" destOrd="0" parTransId="{D7982588-1BFE-4DB5-A5CF-78226F198235}" sibTransId="{087B4DD4-2519-423E-91F8-1DA206FCE61B}"/>
    <dgm:cxn modelId="{2C36ED45-B140-42B9-9055-2C7C85E8099B}" type="presOf" srcId="{ED46BD32-7F27-44FD-ADA4-8052D7637131}" destId="{D0DBFAB8-9789-437C-8C37-70F4EC7E86E6}" srcOrd="0" destOrd="0" presId="urn:microsoft.com/office/officeart/2005/8/layout/lProcess2"/>
    <dgm:cxn modelId="{EC4F9911-2992-416B-AD2E-213600C6A945}" type="presOf" srcId="{91EA92BB-A24A-4FB3-AE42-D6044692876A}" destId="{2716D9EC-FB02-4883-831F-5D448A67489B}" srcOrd="0" destOrd="0" presId="urn:microsoft.com/office/officeart/2005/8/layout/lProcess2"/>
    <dgm:cxn modelId="{6DB4FB28-FC6E-4FD7-8503-16618E5B6CA1}" srcId="{4FAEA92B-3524-44E5-A9AC-E0DD7D9513C9}" destId="{9F98980F-5109-45B4-A10A-78305D3A9B0F}" srcOrd="2" destOrd="0" parTransId="{7C4229E8-FDDA-4289-9A54-0314D2612D17}" sibTransId="{A129D5F8-003F-4DAE-A126-30B64B195F72}"/>
    <dgm:cxn modelId="{C5909DCE-F631-4CFC-A89D-21F0E7AE4DFA}" type="presOf" srcId="{E13C67A4-D3D6-495A-BFD1-73B5E1F071D3}" destId="{7D099724-9F54-4083-A13A-0B265A9738F0}" srcOrd="0" destOrd="0" presId="urn:microsoft.com/office/officeart/2005/8/layout/lProcess2"/>
    <dgm:cxn modelId="{3678F9A8-577B-405A-AE82-F128328C62C4}" type="presOf" srcId="{DAF985D9-3339-465C-A247-AF04A43B63F4}" destId="{39798519-ECA6-4CDF-9345-D552B2F24C98}" srcOrd="0" destOrd="0" presId="urn:microsoft.com/office/officeart/2005/8/layout/lProcess2"/>
    <dgm:cxn modelId="{D5D1C868-D661-4561-84C6-7EB5BA438E84}" type="presOf" srcId="{4FAEA92B-3524-44E5-A9AC-E0DD7D9513C9}" destId="{61E631C2-2C41-42B7-AFFA-85E095DCC42F}" srcOrd="0" destOrd="0" presId="urn:microsoft.com/office/officeart/2005/8/layout/lProcess2"/>
    <dgm:cxn modelId="{5A992866-D159-4239-8F2B-7FB8E14FE044}" type="presOf" srcId="{91EA92BB-A24A-4FB3-AE42-D6044692876A}" destId="{DF7AEA1C-60AA-47E7-9534-878E1B843A2B}" srcOrd="1" destOrd="0" presId="urn:microsoft.com/office/officeart/2005/8/layout/lProcess2"/>
    <dgm:cxn modelId="{F5FDF0AD-3E09-4E13-BC7A-4B75B99B1855}" type="presParOf" srcId="{61E631C2-2C41-42B7-AFFA-85E095DCC42F}" destId="{39CD8C6E-4FDA-402A-BCFF-1F4C7E11E445}" srcOrd="0" destOrd="0" presId="urn:microsoft.com/office/officeart/2005/8/layout/lProcess2"/>
    <dgm:cxn modelId="{258BC7C2-4CAC-4348-ABF5-EA2245A60C02}" type="presParOf" srcId="{39CD8C6E-4FDA-402A-BCFF-1F4C7E11E445}" destId="{D0DBFAB8-9789-437C-8C37-70F4EC7E86E6}" srcOrd="0" destOrd="0" presId="urn:microsoft.com/office/officeart/2005/8/layout/lProcess2"/>
    <dgm:cxn modelId="{5B2C33BF-85B2-4655-A47A-0EB0AE4A11BD}" type="presParOf" srcId="{39CD8C6E-4FDA-402A-BCFF-1F4C7E11E445}" destId="{0F57C318-C403-41D7-8082-D1D2EDD6030A}" srcOrd="1" destOrd="0" presId="urn:microsoft.com/office/officeart/2005/8/layout/lProcess2"/>
    <dgm:cxn modelId="{C03126E6-E3FC-4293-BE99-B891ED6C1A62}" type="presParOf" srcId="{39CD8C6E-4FDA-402A-BCFF-1F4C7E11E445}" destId="{A30AE8E6-C443-43C1-8328-BC3D44B610A1}" srcOrd="2" destOrd="0" presId="urn:microsoft.com/office/officeart/2005/8/layout/lProcess2"/>
    <dgm:cxn modelId="{A99C854D-52B8-47E5-942E-72D7D27B23FD}" type="presParOf" srcId="{A30AE8E6-C443-43C1-8328-BC3D44B610A1}" destId="{D35CD791-EA43-41CF-A02D-50E56C125DF2}" srcOrd="0" destOrd="0" presId="urn:microsoft.com/office/officeart/2005/8/layout/lProcess2"/>
    <dgm:cxn modelId="{51609959-BCA3-4131-8A05-37239604F6D3}" type="presParOf" srcId="{D35CD791-EA43-41CF-A02D-50E56C125DF2}" destId="{1F588FD9-40D0-4626-84C5-3A213865C4B4}" srcOrd="0" destOrd="0" presId="urn:microsoft.com/office/officeart/2005/8/layout/lProcess2"/>
    <dgm:cxn modelId="{A2FB8256-DD83-4A75-A9EC-A704F7000385}" type="presParOf" srcId="{D35CD791-EA43-41CF-A02D-50E56C125DF2}" destId="{EA9D30AD-48B6-4B4A-9EE6-2FFA3DF81B10}" srcOrd="1" destOrd="0" presId="urn:microsoft.com/office/officeart/2005/8/layout/lProcess2"/>
    <dgm:cxn modelId="{BB43E6B1-7949-4B86-AD69-E6F0C8680943}" type="presParOf" srcId="{D35CD791-EA43-41CF-A02D-50E56C125DF2}" destId="{ECCF263C-1F04-4C7B-9E95-C314518D6BA4}" srcOrd="2" destOrd="0" presId="urn:microsoft.com/office/officeart/2005/8/layout/lProcess2"/>
    <dgm:cxn modelId="{B1CE33FC-08B9-46E2-BBD0-3919BFF786BB}" type="presParOf" srcId="{61E631C2-2C41-42B7-AFFA-85E095DCC42F}" destId="{F1E3E32A-DF6F-4BC4-AD78-6DF247F0F138}" srcOrd="1" destOrd="0" presId="urn:microsoft.com/office/officeart/2005/8/layout/lProcess2"/>
    <dgm:cxn modelId="{9F389ED0-5625-4035-8494-647F248C290A}" type="presParOf" srcId="{61E631C2-2C41-42B7-AFFA-85E095DCC42F}" destId="{9B4C2BFB-E307-4A7F-B668-BE293AD7BB1E}" srcOrd="2" destOrd="0" presId="urn:microsoft.com/office/officeart/2005/8/layout/lProcess2"/>
    <dgm:cxn modelId="{84B3132E-BF55-47EE-A740-3BACC0ADF31A}" type="presParOf" srcId="{9B4C2BFB-E307-4A7F-B668-BE293AD7BB1E}" destId="{2716D9EC-FB02-4883-831F-5D448A67489B}" srcOrd="0" destOrd="0" presId="urn:microsoft.com/office/officeart/2005/8/layout/lProcess2"/>
    <dgm:cxn modelId="{9DADF8A3-970D-4B9F-91BE-B06F70193B32}" type="presParOf" srcId="{9B4C2BFB-E307-4A7F-B668-BE293AD7BB1E}" destId="{DF7AEA1C-60AA-47E7-9534-878E1B843A2B}" srcOrd="1" destOrd="0" presId="urn:microsoft.com/office/officeart/2005/8/layout/lProcess2"/>
    <dgm:cxn modelId="{5C5F88C5-4CB0-46FF-A939-194EBC4E48D7}" type="presParOf" srcId="{9B4C2BFB-E307-4A7F-B668-BE293AD7BB1E}" destId="{9166C1EE-C050-4BF5-BA60-C796590C0A74}" srcOrd="2" destOrd="0" presId="urn:microsoft.com/office/officeart/2005/8/layout/lProcess2"/>
    <dgm:cxn modelId="{9F3225FC-48AD-4402-B99A-F52A82D3DF41}" type="presParOf" srcId="{9166C1EE-C050-4BF5-BA60-C796590C0A74}" destId="{F56C5959-55BB-4ADF-A67E-2973176AC875}" srcOrd="0" destOrd="0" presId="urn:microsoft.com/office/officeart/2005/8/layout/lProcess2"/>
    <dgm:cxn modelId="{1FBFC5B5-61B3-4BD6-AFDD-21CA214728A7}" type="presParOf" srcId="{F56C5959-55BB-4ADF-A67E-2973176AC875}" destId="{6D8F6DA9-37EF-48D5-800B-EEC604697335}" srcOrd="0" destOrd="0" presId="urn:microsoft.com/office/officeart/2005/8/layout/lProcess2"/>
    <dgm:cxn modelId="{F1976930-80CB-40D3-AC28-F78556362258}" type="presParOf" srcId="{F56C5959-55BB-4ADF-A67E-2973176AC875}" destId="{D3AB7D68-E052-4E82-9C96-B4274B723ECC}" srcOrd="1" destOrd="0" presId="urn:microsoft.com/office/officeart/2005/8/layout/lProcess2"/>
    <dgm:cxn modelId="{5E3CCBB0-C141-4FAD-A056-19886656577C}" type="presParOf" srcId="{F56C5959-55BB-4ADF-A67E-2973176AC875}" destId="{39798519-ECA6-4CDF-9345-D552B2F24C98}" srcOrd="2" destOrd="0" presId="urn:microsoft.com/office/officeart/2005/8/layout/lProcess2"/>
    <dgm:cxn modelId="{6C1388BB-DA54-415F-883D-85D5363D9996}" type="presParOf" srcId="{61E631C2-2C41-42B7-AFFA-85E095DCC42F}" destId="{99CEA7DC-EF22-4A7E-B11B-AA190A67C7C0}" srcOrd="3" destOrd="0" presId="urn:microsoft.com/office/officeart/2005/8/layout/lProcess2"/>
    <dgm:cxn modelId="{FE71EF6C-EC38-483E-9BEE-4B29C414C99E}" type="presParOf" srcId="{61E631C2-2C41-42B7-AFFA-85E095DCC42F}" destId="{69B7FE3A-E84D-44AF-9A07-93127F9C4F5A}" srcOrd="4" destOrd="0" presId="urn:microsoft.com/office/officeart/2005/8/layout/lProcess2"/>
    <dgm:cxn modelId="{E8411FA9-CEB4-4FE3-9D24-3AB31482F5DE}" type="presParOf" srcId="{69B7FE3A-E84D-44AF-9A07-93127F9C4F5A}" destId="{6CC4262D-16BD-4C17-A32B-D28BCB7D78B1}" srcOrd="0" destOrd="0" presId="urn:microsoft.com/office/officeart/2005/8/layout/lProcess2"/>
    <dgm:cxn modelId="{946C930B-2981-413E-824E-BB507BCF1CE7}" type="presParOf" srcId="{69B7FE3A-E84D-44AF-9A07-93127F9C4F5A}" destId="{3E7ED9B3-9201-4ECE-9A35-0635E1191356}" srcOrd="1" destOrd="0" presId="urn:microsoft.com/office/officeart/2005/8/layout/lProcess2"/>
    <dgm:cxn modelId="{D0FFA26B-2110-4F5E-A3F2-FF266F90B0E8}" type="presParOf" srcId="{69B7FE3A-E84D-44AF-9A07-93127F9C4F5A}" destId="{E2D81C1A-D1CA-470F-BDD5-BA8D5FD8CDB3}" srcOrd="2" destOrd="0" presId="urn:microsoft.com/office/officeart/2005/8/layout/lProcess2"/>
    <dgm:cxn modelId="{34504A35-5E7F-48A4-8943-247AF3C97080}" type="presParOf" srcId="{E2D81C1A-D1CA-470F-BDD5-BA8D5FD8CDB3}" destId="{B2730456-1979-4209-B15B-2EBE860AB2C7}" srcOrd="0" destOrd="0" presId="urn:microsoft.com/office/officeart/2005/8/layout/lProcess2"/>
    <dgm:cxn modelId="{83A5051F-0359-4686-83BC-85596C5F5FD9}" type="presParOf" srcId="{B2730456-1979-4209-B15B-2EBE860AB2C7}" destId="{7D099724-9F54-4083-A13A-0B265A9738F0}" srcOrd="0" destOrd="0" presId="urn:microsoft.com/office/officeart/2005/8/layout/lProcess2"/>
    <dgm:cxn modelId="{E8AF2328-A002-479E-BCFA-9FFB69B9C8A8}" type="presParOf" srcId="{B2730456-1979-4209-B15B-2EBE860AB2C7}" destId="{7CE39184-CCD2-48C9-ABD6-9E2ABA4A2C83}" srcOrd="1" destOrd="0" presId="urn:microsoft.com/office/officeart/2005/8/layout/lProcess2"/>
    <dgm:cxn modelId="{05A465BB-4A5D-4647-8AA2-26929A1E66D4}" type="presParOf" srcId="{B2730456-1979-4209-B15B-2EBE860AB2C7}" destId="{E24E4F88-71C2-4991-8860-4C73381DB176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98B4A09-5CF3-4E57-9BB6-8217E882FA9F}" type="doc">
      <dgm:prSet loTypeId="urn:microsoft.com/office/officeart/2005/8/layout/pyramid2" loCatId="list" qsTypeId="urn:microsoft.com/office/officeart/2005/8/quickstyle/simple1" qsCatId="simple" csTypeId="urn:microsoft.com/office/officeart/2005/8/colors/accent3_3" csCatId="accent3" phldr="1"/>
      <dgm:spPr/>
    </dgm:pt>
    <dgm:pt modelId="{04861E94-B3E3-4A6B-90FF-BB90F6B485CF}">
      <dgm:prSet phldrT="[Текст]"/>
      <dgm:spPr/>
      <dgm:t>
        <a:bodyPr/>
        <a:lstStyle/>
        <a:p>
          <a:r>
            <a:rPr lang="ba-RU" dirty="0" smtClean="0"/>
            <a:t>тамыр</a:t>
          </a:r>
          <a:endParaRPr lang="ru-RU" dirty="0"/>
        </a:p>
      </dgm:t>
    </dgm:pt>
    <dgm:pt modelId="{972D58AD-1208-4DEB-91BE-A3F8A6908FB8}" type="parTrans" cxnId="{C7537CA0-B73E-4F82-A293-54DB5A275ABD}">
      <dgm:prSet/>
      <dgm:spPr/>
    </dgm:pt>
    <dgm:pt modelId="{FFE14B0B-17FA-49EB-943E-58608B57945D}" type="sibTrans" cxnId="{C7537CA0-B73E-4F82-A293-54DB5A275ABD}">
      <dgm:prSet/>
      <dgm:spPr/>
    </dgm:pt>
    <dgm:pt modelId="{7A779202-9A77-4E43-B25D-3019464AB895}">
      <dgm:prSet phldrT="[Текст]"/>
      <dgm:spPr/>
      <dgm:t>
        <a:bodyPr/>
        <a:lstStyle/>
        <a:p>
          <a:r>
            <a:rPr lang="ba-RU" dirty="0" smtClean="0"/>
            <a:t>яһалма</a:t>
          </a:r>
          <a:endParaRPr lang="ru-RU" dirty="0"/>
        </a:p>
      </dgm:t>
    </dgm:pt>
    <dgm:pt modelId="{457116FA-BCDF-445F-9133-499181646562}" type="parTrans" cxnId="{C59E0E06-92A4-4A90-A843-A10276173E79}">
      <dgm:prSet/>
      <dgm:spPr/>
    </dgm:pt>
    <dgm:pt modelId="{E367790E-3B9C-401D-888F-DF2A524001F7}" type="sibTrans" cxnId="{C59E0E06-92A4-4A90-A843-A10276173E79}">
      <dgm:prSet/>
      <dgm:spPr/>
    </dgm:pt>
    <dgm:pt modelId="{D4E2C328-01B8-4499-9AEB-35795E8D6FF4}">
      <dgm:prSet phldrT="[Текст]"/>
      <dgm:spPr/>
      <dgm:t>
        <a:bodyPr/>
        <a:lstStyle/>
        <a:p>
          <a:r>
            <a:rPr lang="ba-RU" dirty="0" smtClean="0"/>
            <a:t>ҡушма</a:t>
          </a:r>
          <a:endParaRPr lang="ru-RU" dirty="0"/>
        </a:p>
      </dgm:t>
    </dgm:pt>
    <dgm:pt modelId="{083A2FB3-BED6-4F4D-89C9-26650D2484FF}" type="parTrans" cxnId="{3B3163D9-34CC-4B65-8B92-0B26D110EE4D}">
      <dgm:prSet/>
      <dgm:spPr/>
    </dgm:pt>
    <dgm:pt modelId="{B3327E9B-FDD7-47E2-8FDF-A2BA15A38BC4}" type="sibTrans" cxnId="{3B3163D9-34CC-4B65-8B92-0B26D110EE4D}">
      <dgm:prSet/>
      <dgm:spPr/>
    </dgm:pt>
    <dgm:pt modelId="{9541316E-FF57-4219-BC7A-4834BAC27AA9}" type="pres">
      <dgm:prSet presAssocID="{798B4A09-5CF3-4E57-9BB6-8217E882FA9F}" presName="compositeShape" presStyleCnt="0">
        <dgm:presLayoutVars>
          <dgm:dir/>
          <dgm:resizeHandles/>
        </dgm:presLayoutVars>
      </dgm:prSet>
      <dgm:spPr/>
    </dgm:pt>
    <dgm:pt modelId="{8D59792B-DFAA-4963-B61B-AC43ACC953A7}" type="pres">
      <dgm:prSet presAssocID="{798B4A09-5CF3-4E57-9BB6-8217E882FA9F}" presName="pyramid" presStyleLbl="node1" presStyleIdx="0" presStyleCnt="1"/>
      <dgm:spPr/>
    </dgm:pt>
    <dgm:pt modelId="{BC39D860-1ECF-4959-B1DE-7E92DE0A12D1}" type="pres">
      <dgm:prSet presAssocID="{798B4A09-5CF3-4E57-9BB6-8217E882FA9F}" presName="theList" presStyleCnt="0"/>
      <dgm:spPr/>
    </dgm:pt>
    <dgm:pt modelId="{D78A4E68-E688-4EBB-AAFE-1BCE8031C897}" type="pres">
      <dgm:prSet presAssocID="{04861E94-B3E3-4A6B-90FF-BB90F6B485CF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7A109C-0950-4EDA-8E87-CE55A36FCFF3}" type="pres">
      <dgm:prSet presAssocID="{04861E94-B3E3-4A6B-90FF-BB90F6B485CF}" presName="aSpace" presStyleCnt="0"/>
      <dgm:spPr/>
    </dgm:pt>
    <dgm:pt modelId="{1891C970-1B89-4930-A0EE-71F22447B41F}" type="pres">
      <dgm:prSet presAssocID="{7A779202-9A77-4E43-B25D-3019464AB895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DFE173-828C-49EC-AE34-B2B574F80CBF}" type="pres">
      <dgm:prSet presAssocID="{7A779202-9A77-4E43-B25D-3019464AB895}" presName="aSpace" presStyleCnt="0"/>
      <dgm:spPr/>
    </dgm:pt>
    <dgm:pt modelId="{B1351610-1014-4B23-9FD2-2479864EF302}" type="pres">
      <dgm:prSet presAssocID="{D4E2C328-01B8-4499-9AEB-35795E8D6FF4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033719-165E-4BAD-91AF-CD36B76F6879}" type="pres">
      <dgm:prSet presAssocID="{D4E2C328-01B8-4499-9AEB-35795E8D6FF4}" presName="aSpace" presStyleCnt="0"/>
      <dgm:spPr/>
    </dgm:pt>
  </dgm:ptLst>
  <dgm:cxnLst>
    <dgm:cxn modelId="{C59E0E06-92A4-4A90-A843-A10276173E79}" srcId="{798B4A09-5CF3-4E57-9BB6-8217E882FA9F}" destId="{7A779202-9A77-4E43-B25D-3019464AB895}" srcOrd="1" destOrd="0" parTransId="{457116FA-BCDF-445F-9133-499181646562}" sibTransId="{E367790E-3B9C-401D-888F-DF2A524001F7}"/>
    <dgm:cxn modelId="{C7537CA0-B73E-4F82-A293-54DB5A275ABD}" srcId="{798B4A09-5CF3-4E57-9BB6-8217E882FA9F}" destId="{04861E94-B3E3-4A6B-90FF-BB90F6B485CF}" srcOrd="0" destOrd="0" parTransId="{972D58AD-1208-4DEB-91BE-A3F8A6908FB8}" sibTransId="{FFE14B0B-17FA-49EB-943E-58608B57945D}"/>
    <dgm:cxn modelId="{2FF3D019-CD29-4619-B427-1CDA2613D0F0}" type="presOf" srcId="{D4E2C328-01B8-4499-9AEB-35795E8D6FF4}" destId="{B1351610-1014-4B23-9FD2-2479864EF302}" srcOrd="0" destOrd="0" presId="urn:microsoft.com/office/officeart/2005/8/layout/pyramid2"/>
    <dgm:cxn modelId="{9EF7BA5F-91A3-4F30-9D18-6040A6A6B7B7}" type="presOf" srcId="{7A779202-9A77-4E43-B25D-3019464AB895}" destId="{1891C970-1B89-4930-A0EE-71F22447B41F}" srcOrd="0" destOrd="0" presId="urn:microsoft.com/office/officeart/2005/8/layout/pyramid2"/>
    <dgm:cxn modelId="{3B3163D9-34CC-4B65-8B92-0B26D110EE4D}" srcId="{798B4A09-5CF3-4E57-9BB6-8217E882FA9F}" destId="{D4E2C328-01B8-4499-9AEB-35795E8D6FF4}" srcOrd="2" destOrd="0" parTransId="{083A2FB3-BED6-4F4D-89C9-26650D2484FF}" sibTransId="{B3327E9B-FDD7-47E2-8FDF-A2BA15A38BC4}"/>
    <dgm:cxn modelId="{8A52286B-68BE-48D0-9550-7FC7B2FBFF57}" type="presOf" srcId="{04861E94-B3E3-4A6B-90FF-BB90F6B485CF}" destId="{D78A4E68-E688-4EBB-AAFE-1BCE8031C897}" srcOrd="0" destOrd="0" presId="urn:microsoft.com/office/officeart/2005/8/layout/pyramid2"/>
    <dgm:cxn modelId="{145E04A5-AB5E-4A87-A3BE-E1A831330D1B}" type="presOf" srcId="{798B4A09-5CF3-4E57-9BB6-8217E882FA9F}" destId="{9541316E-FF57-4219-BC7A-4834BAC27AA9}" srcOrd="0" destOrd="0" presId="urn:microsoft.com/office/officeart/2005/8/layout/pyramid2"/>
    <dgm:cxn modelId="{2DFB58D9-3E60-4757-A1A0-2E9297D09F50}" type="presParOf" srcId="{9541316E-FF57-4219-BC7A-4834BAC27AA9}" destId="{8D59792B-DFAA-4963-B61B-AC43ACC953A7}" srcOrd="0" destOrd="0" presId="urn:microsoft.com/office/officeart/2005/8/layout/pyramid2"/>
    <dgm:cxn modelId="{F589EBA6-A4CC-4397-8884-0B2C1F3584B7}" type="presParOf" srcId="{9541316E-FF57-4219-BC7A-4834BAC27AA9}" destId="{BC39D860-1ECF-4959-B1DE-7E92DE0A12D1}" srcOrd="1" destOrd="0" presId="urn:microsoft.com/office/officeart/2005/8/layout/pyramid2"/>
    <dgm:cxn modelId="{36FC9AB4-1523-40F4-A3F0-E3D4B949ACBA}" type="presParOf" srcId="{BC39D860-1ECF-4959-B1DE-7E92DE0A12D1}" destId="{D78A4E68-E688-4EBB-AAFE-1BCE8031C897}" srcOrd="0" destOrd="0" presId="urn:microsoft.com/office/officeart/2005/8/layout/pyramid2"/>
    <dgm:cxn modelId="{28BFA597-606B-4678-B15A-AF9B29D8E3C2}" type="presParOf" srcId="{BC39D860-1ECF-4959-B1DE-7E92DE0A12D1}" destId="{797A109C-0950-4EDA-8E87-CE55A36FCFF3}" srcOrd="1" destOrd="0" presId="urn:microsoft.com/office/officeart/2005/8/layout/pyramid2"/>
    <dgm:cxn modelId="{41A455E5-26D7-4053-B255-5A791099CB0E}" type="presParOf" srcId="{BC39D860-1ECF-4959-B1DE-7E92DE0A12D1}" destId="{1891C970-1B89-4930-A0EE-71F22447B41F}" srcOrd="2" destOrd="0" presId="urn:microsoft.com/office/officeart/2005/8/layout/pyramid2"/>
    <dgm:cxn modelId="{9D187AC7-FB35-43D2-8B3D-D9B693C9A672}" type="presParOf" srcId="{BC39D860-1ECF-4959-B1DE-7E92DE0A12D1}" destId="{18DFE173-828C-49EC-AE34-B2B574F80CBF}" srcOrd="3" destOrd="0" presId="urn:microsoft.com/office/officeart/2005/8/layout/pyramid2"/>
    <dgm:cxn modelId="{A9C7CB0C-48E3-490F-8BDB-4B11D2D44666}" type="presParOf" srcId="{BC39D860-1ECF-4959-B1DE-7E92DE0A12D1}" destId="{B1351610-1014-4B23-9FD2-2479864EF302}" srcOrd="4" destOrd="0" presId="urn:microsoft.com/office/officeart/2005/8/layout/pyramid2"/>
    <dgm:cxn modelId="{AEE5F959-BF29-4CD9-9197-0BB2C7C52555}" type="presParOf" srcId="{BC39D860-1ECF-4959-B1DE-7E92DE0A12D1}" destId="{B7033719-165E-4BAD-91AF-CD36B76F6879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A60063C-188D-4338-9A39-0DC1A4A6BE3B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53BE6BC-D02E-4F23-88A3-7CE1FDAF712A}">
      <dgm:prSet phldrT="[Текст]"/>
      <dgm:spPr/>
      <dgm:t>
        <a:bodyPr/>
        <a:lstStyle/>
        <a:p>
          <a:endParaRPr lang="ba-RU" dirty="0" smtClean="0"/>
        </a:p>
        <a:p>
          <a:endParaRPr lang="ba-RU" dirty="0" smtClean="0"/>
        </a:p>
        <a:p>
          <a:endParaRPr lang="ba-RU" dirty="0" smtClean="0"/>
        </a:p>
        <a:p>
          <a:endParaRPr lang="ba-RU" dirty="0" smtClean="0"/>
        </a:p>
        <a:p>
          <a:endParaRPr lang="ba-RU" dirty="0" smtClean="0"/>
        </a:p>
        <a:p>
          <a:endParaRPr lang="ba-RU" dirty="0" smtClean="0"/>
        </a:p>
        <a:p>
          <a:endParaRPr lang="ba-RU" dirty="0" smtClean="0"/>
        </a:p>
        <a:p>
          <a:endParaRPr lang="ba-RU" dirty="0" smtClean="0"/>
        </a:p>
        <a:p>
          <a:endParaRPr lang="ba-RU" dirty="0" smtClean="0"/>
        </a:p>
        <a:p>
          <a:endParaRPr lang="ba-RU" dirty="0" smtClean="0"/>
        </a:p>
        <a:p>
          <a:endParaRPr lang="ba-RU" dirty="0" smtClean="0"/>
        </a:p>
        <a:p>
          <a:endParaRPr lang="ba-RU" dirty="0" smtClean="0"/>
        </a:p>
        <a:p>
          <a:endParaRPr lang="ba-RU" dirty="0" smtClean="0"/>
        </a:p>
        <a:p>
          <a:endParaRPr lang="ba-RU" dirty="0" smtClean="0"/>
        </a:p>
        <a:p>
          <a:r>
            <a:rPr lang="ba-RU" dirty="0" smtClean="0"/>
            <a:t>Был бб</a:t>
          </a:r>
          <a:endParaRPr lang="ru-RU" dirty="0"/>
        </a:p>
      </dgm:t>
    </dgm:pt>
    <dgm:pt modelId="{568600FC-B028-4575-8387-9A71D9AE886E}" type="parTrans" cxnId="{4D7AD4AB-94DE-48B9-B60C-0061488304A9}">
      <dgm:prSet/>
      <dgm:spPr/>
      <dgm:t>
        <a:bodyPr/>
        <a:lstStyle/>
        <a:p>
          <a:endParaRPr lang="ru-RU"/>
        </a:p>
      </dgm:t>
    </dgm:pt>
    <dgm:pt modelId="{6D081CBC-CE80-4D92-B0F7-C8BCC881E5CB}" type="sibTrans" cxnId="{4D7AD4AB-94DE-48B9-B60C-0061488304A9}">
      <dgm:prSet/>
      <dgm:spPr/>
      <dgm:t>
        <a:bodyPr/>
        <a:lstStyle/>
        <a:p>
          <a:endParaRPr lang="ru-RU"/>
        </a:p>
      </dgm:t>
    </dgm:pt>
    <dgm:pt modelId="{C4F586A0-3744-4C03-95A4-32C671C01F94}">
      <dgm:prSet phldrT="[Текст]" custT="1"/>
      <dgm:spPr/>
      <dgm:t>
        <a:bodyPr/>
        <a:lstStyle/>
        <a:p>
          <a:r>
            <a:rPr lang="ba-RU" sz="2800" dirty="0" smtClean="0"/>
            <a:t>был көн</a:t>
          </a:r>
          <a:endParaRPr lang="ru-RU" sz="2800" dirty="0"/>
        </a:p>
      </dgm:t>
    </dgm:pt>
    <dgm:pt modelId="{CC20823B-C9B5-4851-80F2-4AC0B49345C2}" type="parTrans" cxnId="{F27865B8-67E4-4DAD-91A6-8DD3076C0FEE}">
      <dgm:prSet/>
      <dgm:spPr/>
      <dgm:t>
        <a:bodyPr/>
        <a:lstStyle/>
        <a:p>
          <a:endParaRPr lang="ru-RU"/>
        </a:p>
      </dgm:t>
    </dgm:pt>
    <dgm:pt modelId="{F38C14E5-CB6F-489F-BDA5-A2607C33256C}" type="sibTrans" cxnId="{F27865B8-67E4-4DAD-91A6-8DD3076C0FEE}">
      <dgm:prSet/>
      <dgm:spPr/>
      <dgm:t>
        <a:bodyPr/>
        <a:lstStyle/>
        <a:p>
          <a:endParaRPr lang="ru-RU"/>
        </a:p>
      </dgm:t>
    </dgm:pt>
    <dgm:pt modelId="{045033BF-53D6-4E35-92AD-F1B082C212F9}">
      <dgm:prSet phldrT="[Текст]"/>
      <dgm:spPr>
        <a:solidFill>
          <a:srgbClr val="00B0F0">
            <a:alpha val="90000"/>
          </a:srgbClr>
        </a:solidFill>
      </dgm:spPr>
      <dgm:t>
        <a:bodyPr/>
        <a:lstStyle/>
        <a:p>
          <a:r>
            <a:rPr lang="ba-RU" dirty="0" smtClean="0"/>
            <a:t>бөгөн</a:t>
          </a:r>
          <a:endParaRPr lang="ru-RU" dirty="0"/>
        </a:p>
      </dgm:t>
    </dgm:pt>
    <dgm:pt modelId="{02E5B12C-830C-4753-9494-EE562811AAB4}" type="parTrans" cxnId="{F008E499-5B99-43A5-8770-32C12F3438ED}">
      <dgm:prSet/>
      <dgm:spPr/>
      <dgm:t>
        <a:bodyPr/>
        <a:lstStyle/>
        <a:p>
          <a:endParaRPr lang="ru-RU"/>
        </a:p>
      </dgm:t>
    </dgm:pt>
    <dgm:pt modelId="{0D600D27-A15B-4F71-9929-69B8A5E67E9E}" type="sibTrans" cxnId="{F008E499-5B99-43A5-8770-32C12F3438ED}">
      <dgm:prSet/>
      <dgm:spPr/>
      <dgm:t>
        <a:bodyPr/>
        <a:lstStyle/>
        <a:p>
          <a:endParaRPr lang="ru-RU"/>
        </a:p>
      </dgm:t>
    </dgm:pt>
    <dgm:pt modelId="{17849DE5-DDB9-41BC-BEA4-B532AE143F6C}">
      <dgm:prSet phldrT="[Текст]" phldr="1"/>
      <dgm:spPr/>
      <dgm:t>
        <a:bodyPr/>
        <a:lstStyle/>
        <a:p>
          <a:endParaRPr lang="ru-RU"/>
        </a:p>
      </dgm:t>
    </dgm:pt>
    <dgm:pt modelId="{70155345-A548-4CF9-A099-45302860010E}" type="parTrans" cxnId="{AC200B47-F35C-4B05-8F05-2E2CC99289D5}">
      <dgm:prSet/>
      <dgm:spPr/>
      <dgm:t>
        <a:bodyPr/>
        <a:lstStyle/>
        <a:p>
          <a:endParaRPr lang="ru-RU"/>
        </a:p>
      </dgm:t>
    </dgm:pt>
    <dgm:pt modelId="{C016498B-8409-4AFF-9393-D359A7336876}" type="sibTrans" cxnId="{AC200B47-F35C-4B05-8F05-2E2CC99289D5}">
      <dgm:prSet/>
      <dgm:spPr/>
      <dgm:t>
        <a:bodyPr/>
        <a:lstStyle/>
        <a:p>
          <a:endParaRPr lang="ru-RU"/>
        </a:p>
      </dgm:t>
    </dgm:pt>
    <dgm:pt modelId="{502A30C2-CF75-4B3F-8325-955D29F612B9}">
      <dgm:prSet phldrT="[Текст]"/>
      <dgm:spPr/>
      <dgm:t>
        <a:bodyPr/>
        <a:lstStyle/>
        <a:p>
          <a:r>
            <a:rPr lang="ba-RU" dirty="0" smtClean="0"/>
            <a:t>Был йыл</a:t>
          </a:r>
          <a:endParaRPr lang="ru-RU" dirty="0"/>
        </a:p>
      </dgm:t>
    </dgm:pt>
    <dgm:pt modelId="{DDEEBEE6-1697-44B0-B61A-C67C33652E8E}" type="parTrans" cxnId="{ACF650A6-39D3-4B1C-80EA-EF77708AF194}">
      <dgm:prSet/>
      <dgm:spPr/>
      <dgm:t>
        <a:bodyPr/>
        <a:lstStyle/>
        <a:p>
          <a:endParaRPr lang="ru-RU"/>
        </a:p>
      </dgm:t>
    </dgm:pt>
    <dgm:pt modelId="{28673158-CD9A-41BA-8B6F-99BD52385531}" type="sibTrans" cxnId="{ACF650A6-39D3-4B1C-80EA-EF77708AF194}">
      <dgm:prSet/>
      <dgm:spPr/>
      <dgm:t>
        <a:bodyPr/>
        <a:lstStyle/>
        <a:p>
          <a:endParaRPr lang="ru-RU"/>
        </a:p>
      </dgm:t>
    </dgm:pt>
    <dgm:pt modelId="{1CDDC692-20D4-4B88-A6BE-F0B35595ACDA}">
      <dgm:prSet phldrT="[Текст]"/>
      <dgm:spPr>
        <a:solidFill>
          <a:srgbClr val="FFFF00">
            <a:alpha val="90000"/>
          </a:srgbClr>
        </a:solidFill>
      </dgm:spPr>
      <dgm:t>
        <a:bodyPr/>
        <a:lstStyle/>
        <a:p>
          <a:r>
            <a:rPr lang="ba-RU" dirty="0" smtClean="0"/>
            <a:t>быйыл</a:t>
          </a:r>
          <a:endParaRPr lang="ru-RU" dirty="0"/>
        </a:p>
      </dgm:t>
    </dgm:pt>
    <dgm:pt modelId="{48E927CB-5EF9-4C8E-88BB-8070F7381EBE}" type="parTrans" cxnId="{601DC528-C607-42C6-A2D2-EE5F2916F148}">
      <dgm:prSet/>
      <dgm:spPr/>
      <dgm:t>
        <a:bodyPr/>
        <a:lstStyle/>
        <a:p>
          <a:endParaRPr lang="ru-RU"/>
        </a:p>
      </dgm:t>
    </dgm:pt>
    <dgm:pt modelId="{6E38FAC1-2D50-4840-87D5-740ACB9826A6}" type="sibTrans" cxnId="{601DC528-C607-42C6-A2D2-EE5F2916F148}">
      <dgm:prSet/>
      <dgm:spPr/>
      <dgm:t>
        <a:bodyPr/>
        <a:lstStyle/>
        <a:p>
          <a:endParaRPr lang="ru-RU"/>
        </a:p>
      </dgm:t>
    </dgm:pt>
    <dgm:pt modelId="{D2B43578-E79C-48CB-B3C3-4FE458A81437}">
      <dgm:prSet phldrT="[Текст]" phldr="1"/>
      <dgm:spPr/>
      <dgm:t>
        <a:bodyPr/>
        <a:lstStyle/>
        <a:p>
          <a:endParaRPr lang="ru-RU"/>
        </a:p>
      </dgm:t>
    </dgm:pt>
    <dgm:pt modelId="{E613034A-6222-46DF-8669-C93494FAFE1D}" type="parTrans" cxnId="{376304B5-5833-4267-B2A9-EDEBBD46AD42}">
      <dgm:prSet/>
      <dgm:spPr/>
      <dgm:t>
        <a:bodyPr/>
        <a:lstStyle/>
        <a:p>
          <a:endParaRPr lang="ru-RU"/>
        </a:p>
      </dgm:t>
    </dgm:pt>
    <dgm:pt modelId="{910B09AB-3219-4CEA-BBB6-20A27C60B3C1}" type="sibTrans" cxnId="{376304B5-5833-4267-B2A9-EDEBBD46AD42}">
      <dgm:prSet/>
      <dgm:spPr/>
      <dgm:t>
        <a:bodyPr/>
        <a:lstStyle/>
        <a:p>
          <a:endParaRPr lang="ru-RU"/>
        </a:p>
      </dgm:t>
    </dgm:pt>
    <dgm:pt modelId="{0F20F65C-5BD6-4D92-9AD7-4E674204E18F}">
      <dgm:prSet phldrT="[Текст]"/>
      <dgm:spPr/>
      <dgm:t>
        <a:bodyPr/>
        <a:lstStyle/>
        <a:p>
          <a:r>
            <a:rPr lang="ba-RU" dirty="0" smtClean="0"/>
            <a:t>Бары бер</a:t>
          </a:r>
          <a:endParaRPr lang="ru-RU" dirty="0"/>
        </a:p>
      </dgm:t>
    </dgm:pt>
    <dgm:pt modelId="{713517DD-97E6-4C6A-A799-F3DE4FE22A97}" type="parTrans" cxnId="{A03F02A6-86B9-4CEC-B34B-5E9446EDE36B}">
      <dgm:prSet/>
      <dgm:spPr/>
      <dgm:t>
        <a:bodyPr/>
        <a:lstStyle/>
        <a:p>
          <a:endParaRPr lang="ru-RU"/>
        </a:p>
      </dgm:t>
    </dgm:pt>
    <dgm:pt modelId="{B081A08C-3E92-479F-A534-3D232C6DC064}" type="sibTrans" cxnId="{A03F02A6-86B9-4CEC-B34B-5E9446EDE36B}">
      <dgm:prSet/>
      <dgm:spPr/>
      <dgm:t>
        <a:bodyPr/>
        <a:lstStyle/>
        <a:p>
          <a:endParaRPr lang="ru-RU"/>
        </a:p>
      </dgm:t>
    </dgm:pt>
    <dgm:pt modelId="{7B968D1D-2C47-4B8E-B08D-869DF5D52B4A}">
      <dgm:prSet phldrT="[Текст]"/>
      <dgm:spPr>
        <a:solidFill>
          <a:schemeClr val="accent6">
            <a:lumMod val="75000"/>
            <a:alpha val="90000"/>
          </a:schemeClr>
        </a:solidFill>
      </dgm:spPr>
      <dgm:t>
        <a:bodyPr/>
        <a:lstStyle/>
        <a:p>
          <a:r>
            <a:rPr lang="ba-RU" dirty="0" smtClean="0"/>
            <a:t>барыбер</a:t>
          </a:r>
          <a:endParaRPr lang="ru-RU" dirty="0"/>
        </a:p>
      </dgm:t>
    </dgm:pt>
    <dgm:pt modelId="{FA23B157-E4C7-4FCC-9603-589F23FA8CFC}" type="parTrans" cxnId="{BFEE3A8C-85DC-4E60-86A3-D0644FF8EB0E}">
      <dgm:prSet/>
      <dgm:spPr/>
      <dgm:t>
        <a:bodyPr/>
        <a:lstStyle/>
        <a:p>
          <a:endParaRPr lang="ru-RU"/>
        </a:p>
      </dgm:t>
    </dgm:pt>
    <dgm:pt modelId="{013714F6-30C4-4F60-9FB6-2C0A69C7A0BB}" type="sibTrans" cxnId="{BFEE3A8C-85DC-4E60-86A3-D0644FF8EB0E}">
      <dgm:prSet/>
      <dgm:spPr/>
      <dgm:t>
        <a:bodyPr/>
        <a:lstStyle/>
        <a:p>
          <a:endParaRPr lang="ru-RU"/>
        </a:p>
      </dgm:t>
    </dgm:pt>
    <dgm:pt modelId="{7163D235-3207-4CF5-AC4A-57C8E868079E}" type="pres">
      <dgm:prSet presAssocID="{7A60063C-188D-4338-9A39-0DC1A4A6BE3B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7CB036C7-5490-4BCB-9B30-5072C5A3123E}" type="pres">
      <dgm:prSet presAssocID="{E53BE6BC-D02E-4F23-88A3-7CE1FDAF712A}" presName="horFlow" presStyleCnt="0"/>
      <dgm:spPr/>
    </dgm:pt>
    <dgm:pt modelId="{B7FF672B-A499-4E28-9E8C-D5934A58C5F7}" type="pres">
      <dgm:prSet presAssocID="{E53BE6BC-D02E-4F23-88A3-7CE1FDAF712A}" presName="bigChev" presStyleLbl="node1" presStyleIdx="0" presStyleCnt="3"/>
      <dgm:spPr/>
      <dgm:t>
        <a:bodyPr/>
        <a:lstStyle/>
        <a:p>
          <a:endParaRPr lang="ru-RU"/>
        </a:p>
      </dgm:t>
    </dgm:pt>
    <dgm:pt modelId="{459A25D1-FB16-42F0-8BB0-246DF4871065}" type="pres">
      <dgm:prSet presAssocID="{CC20823B-C9B5-4851-80F2-4AC0B49345C2}" presName="parTrans" presStyleCnt="0"/>
      <dgm:spPr/>
    </dgm:pt>
    <dgm:pt modelId="{831C53DC-9865-4E0F-B0ED-CCADF3B458B0}" type="pres">
      <dgm:prSet presAssocID="{C4F586A0-3744-4C03-95A4-32C671C01F94}" presName="node" presStyleLbl="align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BCDA88-7E99-4032-A56E-4E89EE2D82FE}" type="pres">
      <dgm:prSet presAssocID="{F38C14E5-CB6F-489F-BDA5-A2607C33256C}" presName="sibTrans" presStyleCnt="0"/>
      <dgm:spPr/>
    </dgm:pt>
    <dgm:pt modelId="{385419A5-65B9-4D74-9F59-528452A35AEA}" type="pres">
      <dgm:prSet presAssocID="{045033BF-53D6-4E35-92AD-F1B082C212F9}" presName="node" presStyleLbl="align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B9B4AF-2561-4FF0-87AF-D075A1F79D2A}" type="pres">
      <dgm:prSet presAssocID="{E53BE6BC-D02E-4F23-88A3-7CE1FDAF712A}" presName="vSp" presStyleCnt="0"/>
      <dgm:spPr/>
    </dgm:pt>
    <dgm:pt modelId="{118E4164-0825-47CE-8006-6DA9787738D2}" type="pres">
      <dgm:prSet presAssocID="{17849DE5-DDB9-41BC-BEA4-B532AE143F6C}" presName="horFlow" presStyleCnt="0"/>
      <dgm:spPr/>
    </dgm:pt>
    <dgm:pt modelId="{1F7E5088-AF10-44E8-8651-20C71E0963D7}" type="pres">
      <dgm:prSet presAssocID="{17849DE5-DDB9-41BC-BEA4-B532AE143F6C}" presName="bigChev" presStyleLbl="node1" presStyleIdx="1" presStyleCnt="3"/>
      <dgm:spPr/>
      <dgm:t>
        <a:bodyPr/>
        <a:lstStyle/>
        <a:p>
          <a:endParaRPr lang="ru-RU"/>
        </a:p>
      </dgm:t>
    </dgm:pt>
    <dgm:pt modelId="{93B7978A-BC97-45C9-B1AE-7E8241D17E0D}" type="pres">
      <dgm:prSet presAssocID="{DDEEBEE6-1697-44B0-B61A-C67C33652E8E}" presName="parTrans" presStyleCnt="0"/>
      <dgm:spPr/>
    </dgm:pt>
    <dgm:pt modelId="{8A6A7896-E238-40C7-B120-FA6818BE19CF}" type="pres">
      <dgm:prSet presAssocID="{502A30C2-CF75-4B3F-8325-955D29F612B9}" presName="node" presStyleLbl="align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6D6140-25C3-479C-B1E7-349EB548ABC7}" type="pres">
      <dgm:prSet presAssocID="{28673158-CD9A-41BA-8B6F-99BD52385531}" presName="sibTrans" presStyleCnt="0"/>
      <dgm:spPr/>
    </dgm:pt>
    <dgm:pt modelId="{81D7DD85-83C2-49E3-8D8F-6426A6C6CB64}" type="pres">
      <dgm:prSet presAssocID="{1CDDC692-20D4-4B88-A6BE-F0B35595ACDA}" presName="node" presStyleLbl="align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A9FD5C-1711-43AC-BF1E-24B010467595}" type="pres">
      <dgm:prSet presAssocID="{17849DE5-DDB9-41BC-BEA4-B532AE143F6C}" presName="vSp" presStyleCnt="0"/>
      <dgm:spPr/>
    </dgm:pt>
    <dgm:pt modelId="{D147493E-82D2-4422-89E9-60331DCE752C}" type="pres">
      <dgm:prSet presAssocID="{D2B43578-E79C-48CB-B3C3-4FE458A81437}" presName="horFlow" presStyleCnt="0"/>
      <dgm:spPr/>
    </dgm:pt>
    <dgm:pt modelId="{BBCAE131-048B-43D7-85D8-D94C62F9B9ED}" type="pres">
      <dgm:prSet presAssocID="{D2B43578-E79C-48CB-B3C3-4FE458A81437}" presName="bigChev" presStyleLbl="node1" presStyleIdx="2" presStyleCnt="3"/>
      <dgm:spPr/>
      <dgm:t>
        <a:bodyPr/>
        <a:lstStyle/>
        <a:p>
          <a:endParaRPr lang="ru-RU"/>
        </a:p>
      </dgm:t>
    </dgm:pt>
    <dgm:pt modelId="{DC89B5AA-DCD3-4462-8310-69E73CADA8C9}" type="pres">
      <dgm:prSet presAssocID="{713517DD-97E6-4C6A-A799-F3DE4FE22A97}" presName="parTrans" presStyleCnt="0"/>
      <dgm:spPr/>
    </dgm:pt>
    <dgm:pt modelId="{FAC0D4A4-A202-4CF6-9CA5-7E63CA2B4CF5}" type="pres">
      <dgm:prSet presAssocID="{0F20F65C-5BD6-4D92-9AD7-4E674204E18F}" presName="node" presStyleLbl="align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45B738-A3CD-4B0A-B453-BC91F87FD626}" type="pres">
      <dgm:prSet presAssocID="{B081A08C-3E92-479F-A534-3D232C6DC064}" presName="sibTrans" presStyleCnt="0"/>
      <dgm:spPr/>
    </dgm:pt>
    <dgm:pt modelId="{841F5ECE-226D-409E-86DA-1FECD34A51B0}" type="pres">
      <dgm:prSet presAssocID="{7B968D1D-2C47-4B8E-B08D-869DF5D52B4A}" presName="node" presStyleLbl="align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27A8A9E-7E0E-4CCE-B7B6-38B52C8B655E}" type="presOf" srcId="{7B968D1D-2C47-4B8E-B08D-869DF5D52B4A}" destId="{841F5ECE-226D-409E-86DA-1FECD34A51B0}" srcOrd="0" destOrd="0" presId="urn:microsoft.com/office/officeart/2005/8/layout/lProcess3"/>
    <dgm:cxn modelId="{3E7569F2-85B8-43B4-BF1D-278A9EC6048C}" type="presOf" srcId="{7A60063C-188D-4338-9A39-0DC1A4A6BE3B}" destId="{7163D235-3207-4CF5-AC4A-57C8E868079E}" srcOrd="0" destOrd="0" presId="urn:microsoft.com/office/officeart/2005/8/layout/lProcess3"/>
    <dgm:cxn modelId="{D543DA8B-2162-445B-A47A-2FDD1CF61BF3}" type="presOf" srcId="{D2B43578-E79C-48CB-B3C3-4FE458A81437}" destId="{BBCAE131-048B-43D7-85D8-D94C62F9B9ED}" srcOrd="0" destOrd="0" presId="urn:microsoft.com/office/officeart/2005/8/layout/lProcess3"/>
    <dgm:cxn modelId="{9C2CF4E2-01FD-414C-8E92-917607585779}" type="presOf" srcId="{C4F586A0-3744-4C03-95A4-32C671C01F94}" destId="{831C53DC-9865-4E0F-B0ED-CCADF3B458B0}" srcOrd="0" destOrd="0" presId="urn:microsoft.com/office/officeart/2005/8/layout/lProcess3"/>
    <dgm:cxn modelId="{A6F881D1-2435-44B4-A058-921D734FFB87}" type="presOf" srcId="{045033BF-53D6-4E35-92AD-F1B082C212F9}" destId="{385419A5-65B9-4D74-9F59-528452A35AEA}" srcOrd="0" destOrd="0" presId="urn:microsoft.com/office/officeart/2005/8/layout/lProcess3"/>
    <dgm:cxn modelId="{601DC528-C607-42C6-A2D2-EE5F2916F148}" srcId="{17849DE5-DDB9-41BC-BEA4-B532AE143F6C}" destId="{1CDDC692-20D4-4B88-A6BE-F0B35595ACDA}" srcOrd="1" destOrd="0" parTransId="{48E927CB-5EF9-4C8E-88BB-8070F7381EBE}" sibTransId="{6E38FAC1-2D50-4840-87D5-740ACB9826A6}"/>
    <dgm:cxn modelId="{F27865B8-67E4-4DAD-91A6-8DD3076C0FEE}" srcId="{E53BE6BC-D02E-4F23-88A3-7CE1FDAF712A}" destId="{C4F586A0-3744-4C03-95A4-32C671C01F94}" srcOrd="0" destOrd="0" parTransId="{CC20823B-C9B5-4851-80F2-4AC0B49345C2}" sibTransId="{F38C14E5-CB6F-489F-BDA5-A2607C33256C}"/>
    <dgm:cxn modelId="{376304B5-5833-4267-B2A9-EDEBBD46AD42}" srcId="{7A60063C-188D-4338-9A39-0DC1A4A6BE3B}" destId="{D2B43578-E79C-48CB-B3C3-4FE458A81437}" srcOrd="2" destOrd="0" parTransId="{E613034A-6222-46DF-8669-C93494FAFE1D}" sibTransId="{910B09AB-3219-4CEA-BBB6-20A27C60B3C1}"/>
    <dgm:cxn modelId="{A6FE5F7C-EB73-41C8-9303-2ADB856E757B}" type="presOf" srcId="{17849DE5-DDB9-41BC-BEA4-B532AE143F6C}" destId="{1F7E5088-AF10-44E8-8651-20C71E0963D7}" srcOrd="0" destOrd="0" presId="urn:microsoft.com/office/officeart/2005/8/layout/lProcess3"/>
    <dgm:cxn modelId="{4D7AD4AB-94DE-48B9-B60C-0061488304A9}" srcId="{7A60063C-188D-4338-9A39-0DC1A4A6BE3B}" destId="{E53BE6BC-D02E-4F23-88A3-7CE1FDAF712A}" srcOrd="0" destOrd="0" parTransId="{568600FC-B028-4575-8387-9A71D9AE886E}" sibTransId="{6D081CBC-CE80-4D92-B0F7-C8BCC881E5CB}"/>
    <dgm:cxn modelId="{F008E499-5B99-43A5-8770-32C12F3438ED}" srcId="{E53BE6BC-D02E-4F23-88A3-7CE1FDAF712A}" destId="{045033BF-53D6-4E35-92AD-F1B082C212F9}" srcOrd="1" destOrd="0" parTransId="{02E5B12C-830C-4753-9494-EE562811AAB4}" sibTransId="{0D600D27-A15B-4F71-9929-69B8A5E67E9E}"/>
    <dgm:cxn modelId="{BFEE3A8C-85DC-4E60-86A3-D0644FF8EB0E}" srcId="{D2B43578-E79C-48CB-B3C3-4FE458A81437}" destId="{7B968D1D-2C47-4B8E-B08D-869DF5D52B4A}" srcOrd="1" destOrd="0" parTransId="{FA23B157-E4C7-4FCC-9603-589F23FA8CFC}" sibTransId="{013714F6-30C4-4F60-9FB6-2C0A69C7A0BB}"/>
    <dgm:cxn modelId="{AC200B47-F35C-4B05-8F05-2E2CC99289D5}" srcId="{7A60063C-188D-4338-9A39-0DC1A4A6BE3B}" destId="{17849DE5-DDB9-41BC-BEA4-B532AE143F6C}" srcOrd="1" destOrd="0" parTransId="{70155345-A548-4CF9-A099-45302860010E}" sibTransId="{C016498B-8409-4AFF-9393-D359A7336876}"/>
    <dgm:cxn modelId="{8BF4C1FD-11B8-4513-ABDF-C06B2C274594}" type="presOf" srcId="{E53BE6BC-D02E-4F23-88A3-7CE1FDAF712A}" destId="{B7FF672B-A499-4E28-9E8C-D5934A58C5F7}" srcOrd="0" destOrd="0" presId="urn:microsoft.com/office/officeart/2005/8/layout/lProcess3"/>
    <dgm:cxn modelId="{BC1EF7C6-985B-456F-B324-7F8EDC465DCD}" type="presOf" srcId="{1CDDC692-20D4-4B88-A6BE-F0B35595ACDA}" destId="{81D7DD85-83C2-49E3-8D8F-6426A6C6CB64}" srcOrd="0" destOrd="0" presId="urn:microsoft.com/office/officeart/2005/8/layout/lProcess3"/>
    <dgm:cxn modelId="{A03F02A6-86B9-4CEC-B34B-5E9446EDE36B}" srcId="{D2B43578-E79C-48CB-B3C3-4FE458A81437}" destId="{0F20F65C-5BD6-4D92-9AD7-4E674204E18F}" srcOrd="0" destOrd="0" parTransId="{713517DD-97E6-4C6A-A799-F3DE4FE22A97}" sibTransId="{B081A08C-3E92-479F-A534-3D232C6DC064}"/>
    <dgm:cxn modelId="{ACF650A6-39D3-4B1C-80EA-EF77708AF194}" srcId="{17849DE5-DDB9-41BC-BEA4-B532AE143F6C}" destId="{502A30C2-CF75-4B3F-8325-955D29F612B9}" srcOrd="0" destOrd="0" parTransId="{DDEEBEE6-1697-44B0-B61A-C67C33652E8E}" sibTransId="{28673158-CD9A-41BA-8B6F-99BD52385531}"/>
    <dgm:cxn modelId="{3A54B05D-EC30-405B-A080-7E3B502508D6}" type="presOf" srcId="{502A30C2-CF75-4B3F-8325-955D29F612B9}" destId="{8A6A7896-E238-40C7-B120-FA6818BE19CF}" srcOrd="0" destOrd="0" presId="urn:microsoft.com/office/officeart/2005/8/layout/lProcess3"/>
    <dgm:cxn modelId="{DA10A60E-B5FE-4CF3-9A59-C03B63131104}" type="presOf" srcId="{0F20F65C-5BD6-4D92-9AD7-4E674204E18F}" destId="{FAC0D4A4-A202-4CF6-9CA5-7E63CA2B4CF5}" srcOrd="0" destOrd="0" presId="urn:microsoft.com/office/officeart/2005/8/layout/lProcess3"/>
    <dgm:cxn modelId="{01BDA3E1-537F-49AC-8171-62D25E3E572D}" type="presParOf" srcId="{7163D235-3207-4CF5-AC4A-57C8E868079E}" destId="{7CB036C7-5490-4BCB-9B30-5072C5A3123E}" srcOrd="0" destOrd="0" presId="urn:microsoft.com/office/officeart/2005/8/layout/lProcess3"/>
    <dgm:cxn modelId="{4085764F-BD8B-4281-A9A2-C05704F56313}" type="presParOf" srcId="{7CB036C7-5490-4BCB-9B30-5072C5A3123E}" destId="{B7FF672B-A499-4E28-9E8C-D5934A58C5F7}" srcOrd="0" destOrd="0" presId="urn:microsoft.com/office/officeart/2005/8/layout/lProcess3"/>
    <dgm:cxn modelId="{A52D8FA7-8AAC-4982-9466-5950FE042BED}" type="presParOf" srcId="{7CB036C7-5490-4BCB-9B30-5072C5A3123E}" destId="{459A25D1-FB16-42F0-8BB0-246DF4871065}" srcOrd="1" destOrd="0" presId="urn:microsoft.com/office/officeart/2005/8/layout/lProcess3"/>
    <dgm:cxn modelId="{92162829-C3E1-4E46-A722-E6E5E1253A80}" type="presParOf" srcId="{7CB036C7-5490-4BCB-9B30-5072C5A3123E}" destId="{831C53DC-9865-4E0F-B0ED-CCADF3B458B0}" srcOrd="2" destOrd="0" presId="urn:microsoft.com/office/officeart/2005/8/layout/lProcess3"/>
    <dgm:cxn modelId="{6CE3FDF1-EE2D-4DC0-971A-74EBAEAA9E79}" type="presParOf" srcId="{7CB036C7-5490-4BCB-9B30-5072C5A3123E}" destId="{1CBCDA88-7E99-4032-A56E-4E89EE2D82FE}" srcOrd="3" destOrd="0" presId="urn:microsoft.com/office/officeart/2005/8/layout/lProcess3"/>
    <dgm:cxn modelId="{F0BB1F0F-5EE9-43C8-824B-58EFAA869FF7}" type="presParOf" srcId="{7CB036C7-5490-4BCB-9B30-5072C5A3123E}" destId="{385419A5-65B9-4D74-9F59-528452A35AEA}" srcOrd="4" destOrd="0" presId="urn:microsoft.com/office/officeart/2005/8/layout/lProcess3"/>
    <dgm:cxn modelId="{9B09896B-9F17-4571-B22A-E8339E4F7AD1}" type="presParOf" srcId="{7163D235-3207-4CF5-AC4A-57C8E868079E}" destId="{13B9B4AF-2561-4FF0-87AF-D075A1F79D2A}" srcOrd="1" destOrd="0" presId="urn:microsoft.com/office/officeart/2005/8/layout/lProcess3"/>
    <dgm:cxn modelId="{FA3B523F-9CE1-41A8-A9E8-99EC3B78F4BB}" type="presParOf" srcId="{7163D235-3207-4CF5-AC4A-57C8E868079E}" destId="{118E4164-0825-47CE-8006-6DA9787738D2}" srcOrd="2" destOrd="0" presId="urn:microsoft.com/office/officeart/2005/8/layout/lProcess3"/>
    <dgm:cxn modelId="{D0DEF086-A253-464F-A5A1-C2FEFA203E6E}" type="presParOf" srcId="{118E4164-0825-47CE-8006-6DA9787738D2}" destId="{1F7E5088-AF10-44E8-8651-20C71E0963D7}" srcOrd="0" destOrd="0" presId="urn:microsoft.com/office/officeart/2005/8/layout/lProcess3"/>
    <dgm:cxn modelId="{AFB336D3-3CFC-4861-9C54-160A025FD8DD}" type="presParOf" srcId="{118E4164-0825-47CE-8006-6DA9787738D2}" destId="{93B7978A-BC97-45C9-B1AE-7E8241D17E0D}" srcOrd="1" destOrd="0" presId="urn:microsoft.com/office/officeart/2005/8/layout/lProcess3"/>
    <dgm:cxn modelId="{35CDA28D-53DD-409C-902B-9CA0D8A42DB6}" type="presParOf" srcId="{118E4164-0825-47CE-8006-6DA9787738D2}" destId="{8A6A7896-E238-40C7-B120-FA6818BE19CF}" srcOrd="2" destOrd="0" presId="urn:microsoft.com/office/officeart/2005/8/layout/lProcess3"/>
    <dgm:cxn modelId="{0BC80490-D119-44BA-B842-D6AC482049F1}" type="presParOf" srcId="{118E4164-0825-47CE-8006-6DA9787738D2}" destId="{B96D6140-25C3-479C-B1E7-349EB548ABC7}" srcOrd="3" destOrd="0" presId="urn:microsoft.com/office/officeart/2005/8/layout/lProcess3"/>
    <dgm:cxn modelId="{B584EDB0-6195-49B0-AD08-A9275566B49A}" type="presParOf" srcId="{118E4164-0825-47CE-8006-6DA9787738D2}" destId="{81D7DD85-83C2-49E3-8D8F-6426A6C6CB64}" srcOrd="4" destOrd="0" presId="urn:microsoft.com/office/officeart/2005/8/layout/lProcess3"/>
    <dgm:cxn modelId="{BFF99355-E96E-4D9A-96B0-4222D2518A12}" type="presParOf" srcId="{7163D235-3207-4CF5-AC4A-57C8E868079E}" destId="{F3A9FD5C-1711-43AC-BF1E-24B010467595}" srcOrd="3" destOrd="0" presId="urn:microsoft.com/office/officeart/2005/8/layout/lProcess3"/>
    <dgm:cxn modelId="{218C537C-E585-40E9-9FBB-BC2E24266D60}" type="presParOf" srcId="{7163D235-3207-4CF5-AC4A-57C8E868079E}" destId="{D147493E-82D2-4422-89E9-60331DCE752C}" srcOrd="4" destOrd="0" presId="urn:microsoft.com/office/officeart/2005/8/layout/lProcess3"/>
    <dgm:cxn modelId="{D773D116-EECA-4077-9B00-A395189DEDDB}" type="presParOf" srcId="{D147493E-82D2-4422-89E9-60331DCE752C}" destId="{BBCAE131-048B-43D7-85D8-D94C62F9B9ED}" srcOrd="0" destOrd="0" presId="urn:microsoft.com/office/officeart/2005/8/layout/lProcess3"/>
    <dgm:cxn modelId="{BAEB08CF-BB6A-4149-9C4D-5639DDA5B5B1}" type="presParOf" srcId="{D147493E-82D2-4422-89E9-60331DCE752C}" destId="{DC89B5AA-DCD3-4462-8310-69E73CADA8C9}" srcOrd="1" destOrd="0" presId="urn:microsoft.com/office/officeart/2005/8/layout/lProcess3"/>
    <dgm:cxn modelId="{11DB1151-66C4-45CA-8AB3-C8CDE472CE6E}" type="presParOf" srcId="{D147493E-82D2-4422-89E9-60331DCE752C}" destId="{FAC0D4A4-A202-4CF6-9CA5-7E63CA2B4CF5}" srcOrd="2" destOrd="0" presId="urn:microsoft.com/office/officeart/2005/8/layout/lProcess3"/>
    <dgm:cxn modelId="{FC9B36B8-3B25-4B3F-BC42-CCED15B224CA}" type="presParOf" srcId="{D147493E-82D2-4422-89E9-60331DCE752C}" destId="{5145B738-A3CD-4B0A-B453-BC91F87FD626}" srcOrd="3" destOrd="0" presId="urn:microsoft.com/office/officeart/2005/8/layout/lProcess3"/>
    <dgm:cxn modelId="{C2174D3A-0FDF-4C8E-AF43-0E69C00FE79D}" type="presParOf" srcId="{D147493E-82D2-4422-89E9-60331DCE752C}" destId="{841F5ECE-226D-409E-86DA-1FECD34A51B0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7BCE756-2B6C-414C-A991-E6BFC2124F52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ru-RU"/>
        </a:p>
      </dgm:t>
    </dgm:pt>
    <dgm:pt modelId="{BF1A8517-E2CD-460E-8A71-D11DA24117CF}">
      <dgm:prSet phldrT="[Текст]" phldr="1"/>
      <dgm:spPr/>
      <dgm:t>
        <a:bodyPr/>
        <a:lstStyle/>
        <a:p>
          <a:endParaRPr lang="ru-RU"/>
        </a:p>
      </dgm:t>
    </dgm:pt>
    <dgm:pt modelId="{22BCFEF7-7028-46A6-B42F-151BBD91CFEC}" type="parTrans" cxnId="{50D96AB1-FAB1-45C2-ABD8-F1FDE7A31E13}">
      <dgm:prSet/>
      <dgm:spPr/>
      <dgm:t>
        <a:bodyPr/>
        <a:lstStyle/>
        <a:p>
          <a:endParaRPr lang="ru-RU"/>
        </a:p>
      </dgm:t>
    </dgm:pt>
    <dgm:pt modelId="{B46745ED-CEB5-439C-9F40-05C155CDD8CA}" type="sibTrans" cxnId="{50D96AB1-FAB1-45C2-ABD8-F1FDE7A31E13}">
      <dgm:prSet/>
      <dgm:spPr/>
      <dgm:t>
        <a:bodyPr/>
        <a:lstStyle/>
        <a:p>
          <a:endParaRPr lang="ru-RU"/>
        </a:p>
      </dgm:t>
    </dgm:pt>
    <dgm:pt modelId="{3852CBFA-2B7A-4BB8-A094-68A295DDB4E3}">
      <dgm:prSet phldrT="[Текст]" phldr="1"/>
      <dgm:spPr/>
      <dgm:t>
        <a:bodyPr/>
        <a:lstStyle/>
        <a:p>
          <a:endParaRPr lang="ru-RU" dirty="0"/>
        </a:p>
      </dgm:t>
    </dgm:pt>
    <dgm:pt modelId="{EDDE7293-8C32-4293-BD29-796B493D6A94}" type="parTrans" cxnId="{DFA37246-2A71-4BBC-9E0A-D3DB4726EB5D}">
      <dgm:prSet/>
      <dgm:spPr/>
      <dgm:t>
        <a:bodyPr/>
        <a:lstStyle/>
        <a:p>
          <a:endParaRPr lang="ru-RU"/>
        </a:p>
      </dgm:t>
    </dgm:pt>
    <dgm:pt modelId="{11F23A9C-01C5-4FE6-A4F5-0B672864E3BF}" type="sibTrans" cxnId="{DFA37246-2A71-4BBC-9E0A-D3DB4726EB5D}">
      <dgm:prSet/>
      <dgm:spPr/>
      <dgm:t>
        <a:bodyPr/>
        <a:lstStyle/>
        <a:p>
          <a:endParaRPr lang="ru-RU"/>
        </a:p>
      </dgm:t>
    </dgm:pt>
    <dgm:pt modelId="{7C8C1944-6689-4692-9233-3C2D004C3759}">
      <dgm:prSet phldrT="[Текст]" phldr="1"/>
      <dgm:spPr/>
      <dgm:t>
        <a:bodyPr/>
        <a:lstStyle/>
        <a:p>
          <a:endParaRPr lang="ru-RU" dirty="0"/>
        </a:p>
      </dgm:t>
    </dgm:pt>
    <dgm:pt modelId="{73DAF3C5-D94F-453E-BD0E-024C1B2A8B2B}" type="parTrans" cxnId="{245DF795-FADF-4937-A37D-1E1BAA8673C1}">
      <dgm:prSet/>
      <dgm:spPr/>
      <dgm:t>
        <a:bodyPr/>
        <a:lstStyle/>
        <a:p>
          <a:endParaRPr lang="ru-RU"/>
        </a:p>
      </dgm:t>
    </dgm:pt>
    <dgm:pt modelId="{20C0E625-2D55-4570-873B-B967528CB104}" type="sibTrans" cxnId="{245DF795-FADF-4937-A37D-1E1BAA8673C1}">
      <dgm:prSet/>
      <dgm:spPr/>
      <dgm:t>
        <a:bodyPr/>
        <a:lstStyle/>
        <a:p>
          <a:endParaRPr lang="ru-RU"/>
        </a:p>
      </dgm:t>
    </dgm:pt>
    <dgm:pt modelId="{E89D3C04-C792-4B2F-8AE3-0BFE3371437C}">
      <dgm:prSet phldrT="[Текст]" phldr="1"/>
      <dgm:spPr/>
      <dgm:t>
        <a:bodyPr/>
        <a:lstStyle/>
        <a:p>
          <a:endParaRPr lang="ru-RU"/>
        </a:p>
      </dgm:t>
    </dgm:pt>
    <dgm:pt modelId="{E3FE5CC8-0507-4EA1-AB48-5FDCEEE3174F}" type="parTrans" cxnId="{790EB5D1-75F0-4DEB-96E4-A78F35F28126}">
      <dgm:prSet/>
      <dgm:spPr/>
      <dgm:t>
        <a:bodyPr/>
        <a:lstStyle/>
        <a:p>
          <a:endParaRPr lang="ru-RU"/>
        </a:p>
      </dgm:t>
    </dgm:pt>
    <dgm:pt modelId="{C9A3B6B7-7101-491B-89A9-E92415EFD1AE}" type="sibTrans" cxnId="{790EB5D1-75F0-4DEB-96E4-A78F35F28126}">
      <dgm:prSet/>
      <dgm:spPr/>
      <dgm:t>
        <a:bodyPr/>
        <a:lstStyle/>
        <a:p>
          <a:endParaRPr lang="ru-RU"/>
        </a:p>
      </dgm:t>
    </dgm:pt>
    <dgm:pt modelId="{ED616EA2-B30B-4956-B282-6E33F3632DCB}">
      <dgm:prSet phldrT="[Текст]" phldr="1"/>
      <dgm:spPr/>
      <dgm:t>
        <a:bodyPr/>
        <a:lstStyle/>
        <a:p>
          <a:endParaRPr lang="ru-RU"/>
        </a:p>
      </dgm:t>
    </dgm:pt>
    <dgm:pt modelId="{FE035554-D376-4C3E-A527-F150ACE2C225}" type="parTrans" cxnId="{BEEAD9CB-AC7A-4E52-8EEB-D8F2DCF9669D}">
      <dgm:prSet/>
      <dgm:spPr/>
      <dgm:t>
        <a:bodyPr/>
        <a:lstStyle/>
        <a:p>
          <a:endParaRPr lang="ru-RU"/>
        </a:p>
      </dgm:t>
    </dgm:pt>
    <dgm:pt modelId="{64EF100A-2E05-4966-A539-DB47533CB50B}" type="sibTrans" cxnId="{BEEAD9CB-AC7A-4E52-8EEB-D8F2DCF9669D}">
      <dgm:prSet/>
      <dgm:spPr/>
      <dgm:t>
        <a:bodyPr/>
        <a:lstStyle/>
        <a:p>
          <a:endParaRPr lang="ru-RU"/>
        </a:p>
      </dgm:t>
    </dgm:pt>
    <dgm:pt modelId="{36F42A76-3372-45BB-9FDA-B38D2412C28F}">
      <dgm:prSet phldrT="[Текст]" phldr="1"/>
      <dgm:spPr/>
      <dgm:t>
        <a:bodyPr/>
        <a:lstStyle/>
        <a:p>
          <a:endParaRPr lang="ru-RU"/>
        </a:p>
      </dgm:t>
    </dgm:pt>
    <dgm:pt modelId="{B3C22F73-1577-4641-B146-C83E876D4BF6}" type="parTrans" cxnId="{1D6AA3C7-0975-414E-9724-6975716195DC}">
      <dgm:prSet/>
      <dgm:spPr/>
      <dgm:t>
        <a:bodyPr/>
        <a:lstStyle/>
        <a:p>
          <a:endParaRPr lang="ru-RU"/>
        </a:p>
      </dgm:t>
    </dgm:pt>
    <dgm:pt modelId="{44F56041-EAE9-46EE-A969-EBA8010F202A}" type="sibTrans" cxnId="{1D6AA3C7-0975-414E-9724-6975716195DC}">
      <dgm:prSet/>
      <dgm:spPr/>
      <dgm:t>
        <a:bodyPr/>
        <a:lstStyle/>
        <a:p>
          <a:endParaRPr lang="ru-RU"/>
        </a:p>
      </dgm:t>
    </dgm:pt>
    <dgm:pt modelId="{B8FCAC60-5B3C-47AF-AD92-C967B94FCBD4}">
      <dgm:prSet phldrT="[Текст]" phldr="1"/>
      <dgm:spPr/>
      <dgm:t>
        <a:bodyPr/>
        <a:lstStyle/>
        <a:p>
          <a:endParaRPr lang="ru-RU"/>
        </a:p>
      </dgm:t>
    </dgm:pt>
    <dgm:pt modelId="{452A97A3-E9A6-4860-AF03-F139063A1B39}" type="parTrans" cxnId="{26C9F345-419C-49AC-AE02-ABA7E2AF62B8}">
      <dgm:prSet/>
      <dgm:spPr/>
      <dgm:t>
        <a:bodyPr/>
        <a:lstStyle/>
        <a:p>
          <a:endParaRPr lang="ru-RU"/>
        </a:p>
      </dgm:t>
    </dgm:pt>
    <dgm:pt modelId="{E616D5FF-6199-4842-B29C-0EE9F6D62802}" type="sibTrans" cxnId="{26C9F345-419C-49AC-AE02-ABA7E2AF62B8}">
      <dgm:prSet/>
      <dgm:spPr/>
      <dgm:t>
        <a:bodyPr/>
        <a:lstStyle/>
        <a:p>
          <a:endParaRPr lang="ru-RU"/>
        </a:p>
      </dgm:t>
    </dgm:pt>
    <dgm:pt modelId="{F0C1C976-3D05-41F3-8C55-F0238FE91F0D}" type="pres">
      <dgm:prSet presAssocID="{97BCE756-2B6C-414C-A991-E6BFC2124F52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F51B9B0-E2C5-48F0-8D65-3BCE6CDD924B}" type="pres">
      <dgm:prSet presAssocID="{BF1A8517-E2CD-460E-8A71-D11DA24117CF}" presName="composite" presStyleCnt="0"/>
      <dgm:spPr/>
    </dgm:pt>
    <dgm:pt modelId="{61BEFE8F-D320-49E9-8C53-CE8F2116EB10}" type="pres">
      <dgm:prSet presAssocID="{BF1A8517-E2CD-460E-8A71-D11DA24117CF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80FD81-CFC6-44F4-8EC2-BF02ED0F06AE}" type="pres">
      <dgm:prSet presAssocID="{BF1A8517-E2CD-460E-8A71-D11DA24117CF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71B1D4-EFC5-4923-BBC1-E32031D42DF7}" type="pres">
      <dgm:prSet presAssocID="{B46745ED-CEB5-439C-9F40-05C155CDD8CA}" presName="sp" presStyleCnt="0"/>
      <dgm:spPr/>
    </dgm:pt>
    <dgm:pt modelId="{BD1957CE-A369-4155-99BD-EB56C0E5D999}" type="pres">
      <dgm:prSet presAssocID="{E89D3C04-C792-4B2F-8AE3-0BFE3371437C}" presName="composite" presStyleCnt="0"/>
      <dgm:spPr/>
    </dgm:pt>
    <dgm:pt modelId="{C5470781-0D95-4E97-9B11-BADE179ABBCD}" type="pres">
      <dgm:prSet presAssocID="{E89D3C04-C792-4B2F-8AE3-0BFE3371437C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6BF440-8E87-4BB8-9609-2EAD95921F26}" type="pres">
      <dgm:prSet presAssocID="{E89D3C04-C792-4B2F-8AE3-0BFE3371437C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E1CC97-B35D-43C3-AC44-1E6FF5E7EF6A}" type="pres">
      <dgm:prSet presAssocID="{C9A3B6B7-7101-491B-89A9-E92415EFD1AE}" presName="sp" presStyleCnt="0"/>
      <dgm:spPr/>
    </dgm:pt>
    <dgm:pt modelId="{233B5A4E-83E4-4CE9-B4D4-1946F4107DAF}" type="pres">
      <dgm:prSet presAssocID="{B8FCAC60-5B3C-47AF-AD92-C967B94FCBD4}" presName="composite" presStyleCnt="0"/>
      <dgm:spPr/>
    </dgm:pt>
    <dgm:pt modelId="{719B7F65-99F5-4C58-89C9-E985C353CE44}" type="pres">
      <dgm:prSet presAssocID="{B8FCAC60-5B3C-47AF-AD92-C967B94FCBD4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5C3FD2-0FC0-4A6E-93F9-5C3FDED9A90B}" type="pres">
      <dgm:prSet presAssocID="{B8FCAC60-5B3C-47AF-AD92-C967B94FCBD4}" presName="descendantText" presStyleLbl="alignAcc1" presStyleIdx="2" presStyleCnt="3" custLinFactNeighborX="819" custLinFactNeighborY="-2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6C9F345-419C-49AC-AE02-ABA7E2AF62B8}" srcId="{97BCE756-2B6C-414C-A991-E6BFC2124F52}" destId="{B8FCAC60-5B3C-47AF-AD92-C967B94FCBD4}" srcOrd="2" destOrd="0" parTransId="{452A97A3-E9A6-4860-AF03-F139063A1B39}" sibTransId="{E616D5FF-6199-4842-B29C-0EE9F6D62802}"/>
    <dgm:cxn modelId="{DFA37246-2A71-4BBC-9E0A-D3DB4726EB5D}" srcId="{BF1A8517-E2CD-460E-8A71-D11DA24117CF}" destId="{3852CBFA-2B7A-4BB8-A094-68A295DDB4E3}" srcOrd="0" destOrd="0" parTransId="{EDDE7293-8C32-4293-BD29-796B493D6A94}" sibTransId="{11F23A9C-01C5-4FE6-A4F5-0B672864E3BF}"/>
    <dgm:cxn modelId="{01B11FBF-79FC-49C1-B373-5A6E8876A2E2}" type="presOf" srcId="{B8FCAC60-5B3C-47AF-AD92-C967B94FCBD4}" destId="{719B7F65-99F5-4C58-89C9-E985C353CE44}" srcOrd="0" destOrd="0" presId="urn:microsoft.com/office/officeart/2005/8/layout/chevron2"/>
    <dgm:cxn modelId="{D8E88786-7E2D-4CEC-BB29-661CB2C5BA39}" type="presOf" srcId="{36F42A76-3372-45BB-9FDA-B38D2412C28F}" destId="{BE6BF440-8E87-4BB8-9609-2EAD95921F26}" srcOrd="0" destOrd="1" presId="urn:microsoft.com/office/officeart/2005/8/layout/chevron2"/>
    <dgm:cxn modelId="{88F532BA-1D81-4123-AE70-86B6CCF5BE26}" type="presOf" srcId="{ED616EA2-B30B-4956-B282-6E33F3632DCB}" destId="{BE6BF440-8E87-4BB8-9609-2EAD95921F26}" srcOrd="0" destOrd="0" presId="urn:microsoft.com/office/officeart/2005/8/layout/chevron2"/>
    <dgm:cxn modelId="{257AC6D4-70A8-4B4D-A0E2-A80D42400FD9}" type="presOf" srcId="{BF1A8517-E2CD-460E-8A71-D11DA24117CF}" destId="{61BEFE8F-D320-49E9-8C53-CE8F2116EB10}" srcOrd="0" destOrd="0" presId="urn:microsoft.com/office/officeart/2005/8/layout/chevron2"/>
    <dgm:cxn modelId="{1D6AA3C7-0975-414E-9724-6975716195DC}" srcId="{E89D3C04-C792-4B2F-8AE3-0BFE3371437C}" destId="{36F42A76-3372-45BB-9FDA-B38D2412C28F}" srcOrd="1" destOrd="0" parTransId="{B3C22F73-1577-4641-B146-C83E876D4BF6}" sibTransId="{44F56041-EAE9-46EE-A969-EBA8010F202A}"/>
    <dgm:cxn modelId="{7879738E-EF50-4559-8503-7C30AF3D28AD}" type="presOf" srcId="{3852CBFA-2B7A-4BB8-A094-68A295DDB4E3}" destId="{CA80FD81-CFC6-44F4-8EC2-BF02ED0F06AE}" srcOrd="0" destOrd="0" presId="urn:microsoft.com/office/officeart/2005/8/layout/chevron2"/>
    <dgm:cxn modelId="{AD8866DD-9E1D-4AD9-819E-6BE8E4980B3A}" type="presOf" srcId="{E89D3C04-C792-4B2F-8AE3-0BFE3371437C}" destId="{C5470781-0D95-4E97-9B11-BADE179ABBCD}" srcOrd="0" destOrd="0" presId="urn:microsoft.com/office/officeart/2005/8/layout/chevron2"/>
    <dgm:cxn modelId="{C6D24A2A-12C5-475E-B9BD-3ECBF9692689}" type="presOf" srcId="{7C8C1944-6689-4692-9233-3C2D004C3759}" destId="{CA80FD81-CFC6-44F4-8EC2-BF02ED0F06AE}" srcOrd="0" destOrd="1" presId="urn:microsoft.com/office/officeart/2005/8/layout/chevron2"/>
    <dgm:cxn modelId="{790EB5D1-75F0-4DEB-96E4-A78F35F28126}" srcId="{97BCE756-2B6C-414C-A991-E6BFC2124F52}" destId="{E89D3C04-C792-4B2F-8AE3-0BFE3371437C}" srcOrd="1" destOrd="0" parTransId="{E3FE5CC8-0507-4EA1-AB48-5FDCEEE3174F}" sibTransId="{C9A3B6B7-7101-491B-89A9-E92415EFD1AE}"/>
    <dgm:cxn modelId="{50D96AB1-FAB1-45C2-ABD8-F1FDE7A31E13}" srcId="{97BCE756-2B6C-414C-A991-E6BFC2124F52}" destId="{BF1A8517-E2CD-460E-8A71-D11DA24117CF}" srcOrd="0" destOrd="0" parTransId="{22BCFEF7-7028-46A6-B42F-151BBD91CFEC}" sibTransId="{B46745ED-CEB5-439C-9F40-05C155CDD8CA}"/>
    <dgm:cxn modelId="{2C7C3CB8-DF5D-4948-BB42-B96E83FC70DD}" type="presOf" srcId="{97BCE756-2B6C-414C-A991-E6BFC2124F52}" destId="{F0C1C976-3D05-41F3-8C55-F0238FE91F0D}" srcOrd="0" destOrd="0" presId="urn:microsoft.com/office/officeart/2005/8/layout/chevron2"/>
    <dgm:cxn modelId="{245DF795-FADF-4937-A37D-1E1BAA8673C1}" srcId="{BF1A8517-E2CD-460E-8A71-D11DA24117CF}" destId="{7C8C1944-6689-4692-9233-3C2D004C3759}" srcOrd="1" destOrd="0" parTransId="{73DAF3C5-D94F-453E-BD0E-024C1B2A8B2B}" sibTransId="{20C0E625-2D55-4570-873B-B967528CB104}"/>
    <dgm:cxn modelId="{BEEAD9CB-AC7A-4E52-8EEB-D8F2DCF9669D}" srcId="{E89D3C04-C792-4B2F-8AE3-0BFE3371437C}" destId="{ED616EA2-B30B-4956-B282-6E33F3632DCB}" srcOrd="0" destOrd="0" parTransId="{FE035554-D376-4C3E-A527-F150ACE2C225}" sibTransId="{64EF100A-2E05-4966-A539-DB47533CB50B}"/>
    <dgm:cxn modelId="{013906F8-99F5-4DEB-9249-54FE67EC299C}" type="presParOf" srcId="{F0C1C976-3D05-41F3-8C55-F0238FE91F0D}" destId="{FF51B9B0-E2C5-48F0-8D65-3BCE6CDD924B}" srcOrd="0" destOrd="0" presId="urn:microsoft.com/office/officeart/2005/8/layout/chevron2"/>
    <dgm:cxn modelId="{C8947C06-610B-413F-ACD6-05FA53A67857}" type="presParOf" srcId="{FF51B9B0-E2C5-48F0-8D65-3BCE6CDD924B}" destId="{61BEFE8F-D320-49E9-8C53-CE8F2116EB10}" srcOrd="0" destOrd="0" presId="urn:microsoft.com/office/officeart/2005/8/layout/chevron2"/>
    <dgm:cxn modelId="{157E4A85-2A24-480A-AA27-8B7A31DBA2A1}" type="presParOf" srcId="{FF51B9B0-E2C5-48F0-8D65-3BCE6CDD924B}" destId="{CA80FD81-CFC6-44F4-8EC2-BF02ED0F06AE}" srcOrd="1" destOrd="0" presId="urn:microsoft.com/office/officeart/2005/8/layout/chevron2"/>
    <dgm:cxn modelId="{C8CBF750-F5BE-4462-850D-BEAAAAB94E56}" type="presParOf" srcId="{F0C1C976-3D05-41F3-8C55-F0238FE91F0D}" destId="{C471B1D4-EFC5-4923-BBC1-E32031D42DF7}" srcOrd="1" destOrd="0" presId="urn:microsoft.com/office/officeart/2005/8/layout/chevron2"/>
    <dgm:cxn modelId="{CAED792D-3EC1-4573-806E-2CBD1A81E734}" type="presParOf" srcId="{F0C1C976-3D05-41F3-8C55-F0238FE91F0D}" destId="{BD1957CE-A369-4155-99BD-EB56C0E5D999}" srcOrd="2" destOrd="0" presId="urn:microsoft.com/office/officeart/2005/8/layout/chevron2"/>
    <dgm:cxn modelId="{2833E222-3B89-4FF9-A1A9-FF83860E71F7}" type="presParOf" srcId="{BD1957CE-A369-4155-99BD-EB56C0E5D999}" destId="{C5470781-0D95-4E97-9B11-BADE179ABBCD}" srcOrd="0" destOrd="0" presId="urn:microsoft.com/office/officeart/2005/8/layout/chevron2"/>
    <dgm:cxn modelId="{A1EAE379-53E8-4110-B211-13459514993B}" type="presParOf" srcId="{BD1957CE-A369-4155-99BD-EB56C0E5D999}" destId="{BE6BF440-8E87-4BB8-9609-2EAD95921F26}" srcOrd="1" destOrd="0" presId="urn:microsoft.com/office/officeart/2005/8/layout/chevron2"/>
    <dgm:cxn modelId="{E706D455-84AC-4193-9FA4-78B2B992C5A1}" type="presParOf" srcId="{F0C1C976-3D05-41F3-8C55-F0238FE91F0D}" destId="{95E1CC97-B35D-43C3-AC44-1E6FF5E7EF6A}" srcOrd="3" destOrd="0" presId="urn:microsoft.com/office/officeart/2005/8/layout/chevron2"/>
    <dgm:cxn modelId="{1635D091-5782-42B7-B1AF-EE50A085600B}" type="presParOf" srcId="{F0C1C976-3D05-41F3-8C55-F0238FE91F0D}" destId="{233B5A4E-83E4-4CE9-B4D4-1946F4107DAF}" srcOrd="4" destOrd="0" presId="urn:microsoft.com/office/officeart/2005/8/layout/chevron2"/>
    <dgm:cxn modelId="{4543D79B-24A4-42FF-8452-102FCB4A885F}" type="presParOf" srcId="{233B5A4E-83E4-4CE9-B4D4-1946F4107DAF}" destId="{719B7F65-99F5-4C58-89C9-E985C353CE44}" srcOrd="0" destOrd="0" presId="urn:microsoft.com/office/officeart/2005/8/layout/chevron2"/>
    <dgm:cxn modelId="{8F96EAE2-BB04-4128-ADF7-54E94C43E3C7}" type="presParOf" srcId="{233B5A4E-83E4-4CE9-B4D4-1946F4107DAF}" destId="{565C3FD2-0FC0-4A6E-93F9-5C3FDED9A90B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E38F935-FBAD-4ED7-9C2D-1E38854D2BFB}" type="doc">
      <dgm:prSet loTypeId="urn:microsoft.com/office/officeart/2005/8/layout/list1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EB3F80DA-01AB-47A4-A257-15218189F311}">
      <dgm:prSet phldrT="[Текст]"/>
      <dgm:spPr/>
      <dgm:t>
        <a:bodyPr/>
        <a:lstStyle/>
        <a:p>
          <a:r>
            <a:rPr lang="ba-RU" dirty="0" smtClean="0"/>
            <a:t>Шәп-шәп (йүгерә)</a:t>
          </a:r>
          <a:endParaRPr lang="ru-RU" dirty="0"/>
        </a:p>
      </dgm:t>
    </dgm:pt>
    <dgm:pt modelId="{DC70CA87-95AE-472A-AE71-FD444989A46D}" type="parTrans" cxnId="{8C3479C6-70D3-4AA7-A454-323C71D7B2EF}">
      <dgm:prSet/>
      <dgm:spPr/>
      <dgm:t>
        <a:bodyPr/>
        <a:lstStyle/>
        <a:p>
          <a:endParaRPr lang="ru-RU"/>
        </a:p>
      </dgm:t>
    </dgm:pt>
    <dgm:pt modelId="{95A3FB29-67D1-4E12-B3D1-0FCD39C9F8D8}" type="sibTrans" cxnId="{8C3479C6-70D3-4AA7-A454-323C71D7B2EF}">
      <dgm:prSet/>
      <dgm:spPr/>
      <dgm:t>
        <a:bodyPr/>
        <a:lstStyle/>
        <a:p>
          <a:endParaRPr lang="ru-RU"/>
        </a:p>
      </dgm:t>
    </dgm:pt>
    <dgm:pt modelId="{0E5E69F4-7EFC-4750-A1FD-8B0858CBC1C8}">
      <dgm:prSet phldrT="[Текст]"/>
      <dgm:spPr/>
      <dgm:t>
        <a:bodyPr/>
        <a:lstStyle/>
        <a:p>
          <a:r>
            <a:rPr lang="ba-RU" dirty="0" smtClean="0"/>
            <a:t>Көлә-көлә (һөйләй)</a:t>
          </a:r>
          <a:endParaRPr lang="ru-RU" dirty="0"/>
        </a:p>
      </dgm:t>
    </dgm:pt>
    <dgm:pt modelId="{B72105E3-1F6B-4189-9D82-CAEFEAA38AAF}" type="parTrans" cxnId="{7EBA7D52-4C80-4385-9BD4-C6DDB81054AA}">
      <dgm:prSet/>
      <dgm:spPr/>
      <dgm:t>
        <a:bodyPr/>
        <a:lstStyle/>
        <a:p>
          <a:endParaRPr lang="ru-RU"/>
        </a:p>
      </dgm:t>
    </dgm:pt>
    <dgm:pt modelId="{3B8FEE92-4AB6-4080-ACD2-CE29016B5E07}" type="sibTrans" cxnId="{7EBA7D52-4C80-4385-9BD4-C6DDB81054AA}">
      <dgm:prSet/>
      <dgm:spPr/>
      <dgm:t>
        <a:bodyPr/>
        <a:lstStyle/>
        <a:p>
          <a:endParaRPr lang="ru-RU"/>
        </a:p>
      </dgm:t>
    </dgm:pt>
    <dgm:pt modelId="{4172D445-9763-4526-BAA3-462B92E4FF9C}">
      <dgm:prSet phldrT="[Текст]"/>
      <dgm:spPr/>
      <dgm:t>
        <a:bodyPr/>
        <a:lstStyle/>
        <a:p>
          <a:r>
            <a:rPr lang="ba-RU" dirty="0" smtClean="0"/>
            <a:t>Һикерә-һикерә (килә)</a:t>
          </a:r>
          <a:endParaRPr lang="ru-RU" dirty="0"/>
        </a:p>
      </dgm:t>
    </dgm:pt>
    <dgm:pt modelId="{00FD364D-F393-4869-91B5-25C17FE1872D}" type="parTrans" cxnId="{6AC8B444-8E23-4E49-BB11-81BB6993544B}">
      <dgm:prSet/>
      <dgm:spPr/>
      <dgm:t>
        <a:bodyPr/>
        <a:lstStyle/>
        <a:p>
          <a:endParaRPr lang="ru-RU"/>
        </a:p>
      </dgm:t>
    </dgm:pt>
    <dgm:pt modelId="{820F4C57-FC33-46B6-96D9-A846FC48E2A9}" type="sibTrans" cxnId="{6AC8B444-8E23-4E49-BB11-81BB6993544B}">
      <dgm:prSet/>
      <dgm:spPr/>
      <dgm:t>
        <a:bodyPr/>
        <a:lstStyle/>
        <a:p>
          <a:endParaRPr lang="ru-RU"/>
        </a:p>
      </dgm:t>
    </dgm:pt>
    <dgm:pt modelId="{F13102EC-3085-45B8-8CD9-DE46CFFED02C}" type="pres">
      <dgm:prSet presAssocID="{DE38F935-FBAD-4ED7-9C2D-1E38854D2BF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B3E70A3-AFA4-4A19-B285-8416C8D22EF8}" type="pres">
      <dgm:prSet presAssocID="{EB3F80DA-01AB-47A4-A257-15218189F311}" presName="parentLin" presStyleCnt="0"/>
      <dgm:spPr/>
    </dgm:pt>
    <dgm:pt modelId="{F96008C2-5D44-4CA5-AA94-44D070C398B3}" type="pres">
      <dgm:prSet presAssocID="{EB3F80DA-01AB-47A4-A257-15218189F311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DC1536BA-04C8-43E2-8DED-841A2AFB0912}" type="pres">
      <dgm:prSet presAssocID="{EB3F80DA-01AB-47A4-A257-15218189F311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483F35-8FBB-4A9E-BBA1-2A287CB8053B}" type="pres">
      <dgm:prSet presAssocID="{EB3F80DA-01AB-47A4-A257-15218189F311}" presName="negativeSpace" presStyleCnt="0"/>
      <dgm:spPr/>
    </dgm:pt>
    <dgm:pt modelId="{B04BAB59-AABC-4B65-883A-6954247D9167}" type="pres">
      <dgm:prSet presAssocID="{EB3F80DA-01AB-47A4-A257-15218189F311}" presName="childText" presStyleLbl="conFgAcc1" presStyleIdx="0" presStyleCnt="3">
        <dgm:presLayoutVars>
          <dgm:bulletEnabled val="1"/>
        </dgm:presLayoutVars>
      </dgm:prSet>
      <dgm:spPr/>
    </dgm:pt>
    <dgm:pt modelId="{7B5DD62B-1738-4BC1-A568-AFB891CF95DB}" type="pres">
      <dgm:prSet presAssocID="{95A3FB29-67D1-4E12-B3D1-0FCD39C9F8D8}" presName="spaceBetweenRectangles" presStyleCnt="0"/>
      <dgm:spPr/>
    </dgm:pt>
    <dgm:pt modelId="{AB509F12-7759-4C72-918F-4938D9DB91BF}" type="pres">
      <dgm:prSet presAssocID="{0E5E69F4-7EFC-4750-A1FD-8B0858CBC1C8}" presName="parentLin" presStyleCnt="0"/>
      <dgm:spPr/>
    </dgm:pt>
    <dgm:pt modelId="{8A51FF7F-E6C6-4176-B9DC-F26D432B0FB3}" type="pres">
      <dgm:prSet presAssocID="{0E5E69F4-7EFC-4750-A1FD-8B0858CBC1C8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39800848-B46B-4DCB-9137-4D592FD48BB7}" type="pres">
      <dgm:prSet presAssocID="{0E5E69F4-7EFC-4750-A1FD-8B0858CBC1C8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D680AB-D3A8-49FC-B2B4-754BB401C0BD}" type="pres">
      <dgm:prSet presAssocID="{0E5E69F4-7EFC-4750-A1FD-8B0858CBC1C8}" presName="negativeSpace" presStyleCnt="0"/>
      <dgm:spPr/>
    </dgm:pt>
    <dgm:pt modelId="{A6CE0D77-24AB-4E0C-B2B8-F6B8BC0AF331}" type="pres">
      <dgm:prSet presAssocID="{0E5E69F4-7EFC-4750-A1FD-8B0858CBC1C8}" presName="childText" presStyleLbl="conFgAcc1" presStyleIdx="1" presStyleCnt="3">
        <dgm:presLayoutVars>
          <dgm:bulletEnabled val="1"/>
        </dgm:presLayoutVars>
      </dgm:prSet>
      <dgm:spPr/>
    </dgm:pt>
    <dgm:pt modelId="{983AFA1B-6382-4384-A6C3-F930572E3A0C}" type="pres">
      <dgm:prSet presAssocID="{3B8FEE92-4AB6-4080-ACD2-CE29016B5E07}" presName="spaceBetweenRectangles" presStyleCnt="0"/>
      <dgm:spPr/>
    </dgm:pt>
    <dgm:pt modelId="{E9BA2C7D-925B-4FAA-A005-4DA675C109ED}" type="pres">
      <dgm:prSet presAssocID="{4172D445-9763-4526-BAA3-462B92E4FF9C}" presName="parentLin" presStyleCnt="0"/>
      <dgm:spPr/>
    </dgm:pt>
    <dgm:pt modelId="{C5A2CB66-1E83-4BB0-B532-D46799282412}" type="pres">
      <dgm:prSet presAssocID="{4172D445-9763-4526-BAA3-462B92E4FF9C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4E775971-12FF-4312-8F17-ED11AFC117E0}" type="pres">
      <dgm:prSet presAssocID="{4172D445-9763-4526-BAA3-462B92E4FF9C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5BCCB7-9A4F-4CFD-8C2B-C2EED97D5EF9}" type="pres">
      <dgm:prSet presAssocID="{4172D445-9763-4526-BAA3-462B92E4FF9C}" presName="negativeSpace" presStyleCnt="0"/>
      <dgm:spPr/>
    </dgm:pt>
    <dgm:pt modelId="{F22D8ED3-B212-492B-A66B-29A22989E01A}" type="pres">
      <dgm:prSet presAssocID="{4172D445-9763-4526-BAA3-462B92E4FF9C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ED6AC408-BF9E-461E-872C-7022B58AB7BB}" type="presOf" srcId="{4172D445-9763-4526-BAA3-462B92E4FF9C}" destId="{C5A2CB66-1E83-4BB0-B532-D46799282412}" srcOrd="0" destOrd="0" presId="urn:microsoft.com/office/officeart/2005/8/layout/list1"/>
    <dgm:cxn modelId="{6AA71EA9-4261-4254-8DB4-55BF79160449}" type="presOf" srcId="{EB3F80DA-01AB-47A4-A257-15218189F311}" destId="{F96008C2-5D44-4CA5-AA94-44D070C398B3}" srcOrd="0" destOrd="0" presId="urn:microsoft.com/office/officeart/2005/8/layout/list1"/>
    <dgm:cxn modelId="{CD03B96F-F964-4B16-AFA2-40740B079324}" type="presOf" srcId="{0E5E69F4-7EFC-4750-A1FD-8B0858CBC1C8}" destId="{8A51FF7F-E6C6-4176-B9DC-F26D432B0FB3}" srcOrd="0" destOrd="0" presId="urn:microsoft.com/office/officeart/2005/8/layout/list1"/>
    <dgm:cxn modelId="{CA0E38BB-4A56-491D-A5BB-4317A066A2EB}" type="presOf" srcId="{0E5E69F4-7EFC-4750-A1FD-8B0858CBC1C8}" destId="{39800848-B46B-4DCB-9137-4D592FD48BB7}" srcOrd="1" destOrd="0" presId="urn:microsoft.com/office/officeart/2005/8/layout/list1"/>
    <dgm:cxn modelId="{57EC0BA7-452F-43AA-A7EA-B14C1DA5E104}" type="presOf" srcId="{EB3F80DA-01AB-47A4-A257-15218189F311}" destId="{DC1536BA-04C8-43E2-8DED-841A2AFB0912}" srcOrd="1" destOrd="0" presId="urn:microsoft.com/office/officeart/2005/8/layout/list1"/>
    <dgm:cxn modelId="{7EBA7D52-4C80-4385-9BD4-C6DDB81054AA}" srcId="{DE38F935-FBAD-4ED7-9C2D-1E38854D2BFB}" destId="{0E5E69F4-7EFC-4750-A1FD-8B0858CBC1C8}" srcOrd="1" destOrd="0" parTransId="{B72105E3-1F6B-4189-9D82-CAEFEAA38AAF}" sibTransId="{3B8FEE92-4AB6-4080-ACD2-CE29016B5E07}"/>
    <dgm:cxn modelId="{CC3AC320-B87E-4493-8C6A-71CD28C8F930}" type="presOf" srcId="{4172D445-9763-4526-BAA3-462B92E4FF9C}" destId="{4E775971-12FF-4312-8F17-ED11AFC117E0}" srcOrd="1" destOrd="0" presId="urn:microsoft.com/office/officeart/2005/8/layout/list1"/>
    <dgm:cxn modelId="{6AC8B444-8E23-4E49-BB11-81BB6993544B}" srcId="{DE38F935-FBAD-4ED7-9C2D-1E38854D2BFB}" destId="{4172D445-9763-4526-BAA3-462B92E4FF9C}" srcOrd="2" destOrd="0" parTransId="{00FD364D-F393-4869-91B5-25C17FE1872D}" sibTransId="{820F4C57-FC33-46B6-96D9-A846FC48E2A9}"/>
    <dgm:cxn modelId="{8C3479C6-70D3-4AA7-A454-323C71D7B2EF}" srcId="{DE38F935-FBAD-4ED7-9C2D-1E38854D2BFB}" destId="{EB3F80DA-01AB-47A4-A257-15218189F311}" srcOrd="0" destOrd="0" parTransId="{DC70CA87-95AE-472A-AE71-FD444989A46D}" sibTransId="{95A3FB29-67D1-4E12-B3D1-0FCD39C9F8D8}"/>
    <dgm:cxn modelId="{0198E45B-18B5-4526-B5AE-25BBF77A8C9A}" type="presOf" srcId="{DE38F935-FBAD-4ED7-9C2D-1E38854D2BFB}" destId="{F13102EC-3085-45B8-8CD9-DE46CFFED02C}" srcOrd="0" destOrd="0" presId="urn:microsoft.com/office/officeart/2005/8/layout/list1"/>
    <dgm:cxn modelId="{3A5C288B-225E-44BD-B2E7-5FF16DFD44FA}" type="presParOf" srcId="{F13102EC-3085-45B8-8CD9-DE46CFFED02C}" destId="{DB3E70A3-AFA4-4A19-B285-8416C8D22EF8}" srcOrd="0" destOrd="0" presId="urn:microsoft.com/office/officeart/2005/8/layout/list1"/>
    <dgm:cxn modelId="{130005FE-90AA-475F-8EED-78A7C4B7D36D}" type="presParOf" srcId="{DB3E70A3-AFA4-4A19-B285-8416C8D22EF8}" destId="{F96008C2-5D44-4CA5-AA94-44D070C398B3}" srcOrd="0" destOrd="0" presId="urn:microsoft.com/office/officeart/2005/8/layout/list1"/>
    <dgm:cxn modelId="{6CC11487-078D-4F51-B1BB-895C98B405A8}" type="presParOf" srcId="{DB3E70A3-AFA4-4A19-B285-8416C8D22EF8}" destId="{DC1536BA-04C8-43E2-8DED-841A2AFB0912}" srcOrd="1" destOrd="0" presId="urn:microsoft.com/office/officeart/2005/8/layout/list1"/>
    <dgm:cxn modelId="{B27BADDA-1D0A-4C8C-8393-9AF80039DE95}" type="presParOf" srcId="{F13102EC-3085-45B8-8CD9-DE46CFFED02C}" destId="{44483F35-8FBB-4A9E-BBA1-2A287CB8053B}" srcOrd="1" destOrd="0" presId="urn:microsoft.com/office/officeart/2005/8/layout/list1"/>
    <dgm:cxn modelId="{CA8A6889-E3FF-409A-B1D5-F69282C55B6B}" type="presParOf" srcId="{F13102EC-3085-45B8-8CD9-DE46CFFED02C}" destId="{B04BAB59-AABC-4B65-883A-6954247D9167}" srcOrd="2" destOrd="0" presId="urn:microsoft.com/office/officeart/2005/8/layout/list1"/>
    <dgm:cxn modelId="{49535120-CA0F-488F-839A-DC11F2AF1BA9}" type="presParOf" srcId="{F13102EC-3085-45B8-8CD9-DE46CFFED02C}" destId="{7B5DD62B-1738-4BC1-A568-AFB891CF95DB}" srcOrd="3" destOrd="0" presId="urn:microsoft.com/office/officeart/2005/8/layout/list1"/>
    <dgm:cxn modelId="{0E29DC87-ABE8-4237-99FB-4C854403D4FB}" type="presParOf" srcId="{F13102EC-3085-45B8-8CD9-DE46CFFED02C}" destId="{AB509F12-7759-4C72-918F-4938D9DB91BF}" srcOrd="4" destOrd="0" presId="urn:microsoft.com/office/officeart/2005/8/layout/list1"/>
    <dgm:cxn modelId="{BDECD862-DD79-4EBA-A408-C7C255C05188}" type="presParOf" srcId="{AB509F12-7759-4C72-918F-4938D9DB91BF}" destId="{8A51FF7F-E6C6-4176-B9DC-F26D432B0FB3}" srcOrd="0" destOrd="0" presId="urn:microsoft.com/office/officeart/2005/8/layout/list1"/>
    <dgm:cxn modelId="{6F65A4FF-340F-4220-9B70-4EE7E61672EA}" type="presParOf" srcId="{AB509F12-7759-4C72-918F-4938D9DB91BF}" destId="{39800848-B46B-4DCB-9137-4D592FD48BB7}" srcOrd="1" destOrd="0" presId="urn:microsoft.com/office/officeart/2005/8/layout/list1"/>
    <dgm:cxn modelId="{09B6B45B-7B2B-4834-8A4F-A788AC5A86E1}" type="presParOf" srcId="{F13102EC-3085-45B8-8CD9-DE46CFFED02C}" destId="{EBD680AB-D3A8-49FC-B2B4-754BB401C0BD}" srcOrd="5" destOrd="0" presId="urn:microsoft.com/office/officeart/2005/8/layout/list1"/>
    <dgm:cxn modelId="{0BF073AA-ACFA-4E5D-8AAB-E67660E3B097}" type="presParOf" srcId="{F13102EC-3085-45B8-8CD9-DE46CFFED02C}" destId="{A6CE0D77-24AB-4E0C-B2B8-F6B8BC0AF331}" srcOrd="6" destOrd="0" presId="urn:microsoft.com/office/officeart/2005/8/layout/list1"/>
    <dgm:cxn modelId="{C8561662-EBA6-4857-92DC-3042D5B52ED3}" type="presParOf" srcId="{F13102EC-3085-45B8-8CD9-DE46CFFED02C}" destId="{983AFA1B-6382-4384-A6C3-F930572E3A0C}" srcOrd="7" destOrd="0" presId="urn:microsoft.com/office/officeart/2005/8/layout/list1"/>
    <dgm:cxn modelId="{C04E9F70-5BE7-4003-B489-E263FDE435F1}" type="presParOf" srcId="{F13102EC-3085-45B8-8CD9-DE46CFFED02C}" destId="{E9BA2C7D-925B-4FAA-A005-4DA675C109ED}" srcOrd="8" destOrd="0" presId="urn:microsoft.com/office/officeart/2005/8/layout/list1"/>
    <dgm:cxn modelId="{398F6AD9-23A5-4578-BD1B-ADAFD3B90FF0}" type="presParOf" srcId="{E9BA2C7D-925B-4FAA-A005-4DA675C109ED}" destId="{C5A2CB66-1E83-4BB0-B532-D46799282412}" srcOrd="0" destOrd="0" presId="urn:microsoft.com/office/officeart/2005/8/layout/list1"/>
    <dgm:cxn modelId="{4A25C112-996F-4546-BA15-DB88FB3EB2C4}" type="presParOf" srcId="{E9BA2C7D-925B-4FAA-A005-4DA675C109ED}" destId="{4E775971-12FF-4312-8F17-ED11AFC117E0}" srcOrd="1" destOrd="0" presId="urn:microsoft.com/office/officeart/2005/8/layout/list1"/>
    <dgm:cxn modelId="{78547B28-119B-4353-9C87-284BBDF6ACF9}" type="presParOf" srcId="{F13102EC-3085-45B8-8CD9-DE46CFFED02C}" destId="{6E5BCCB7-9A4F-4CFD-8C2B-C2EED97D5EF9}" srcOrd="9" destOrd="0" presId="urn:microsoft.com/office/officeart/2005/8/layout/list1"/>
    <dgm:cxn modelId="{91CBB426-EA3A-4011-8FA2-394611751D28}" type="presParOf" srcId="{F13102EC-3085-45B8-8CD9-DE46CFFED02C}" destId="{F22D8ED3-B212-492B-A66B-29A22989E01A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C5AB561-8E48-434F-A4D0-2D2DC7FC3FB9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A4BF21A0-88B7-41D2-9F2D-56FC40B1ECDF}">
      <dgm:prSet phldrT="[Текст]"/>
      <dgm:spPr/>
      <dgm:t>
        <a:bodyPr/>
        <a:lstStyle/>
        <a:p>
          <a:r>
            <a:rPr lang="ba-RU" dirty="0" smtClean="0"/>
            <a:t>Ялан аяҡ</a:t>
          </a:r>
          <a:endParaRPr lang="ru-RU" dirty="0"/>
        </a:p>
      </dgm:t>
    </dgm:pt>
    <dgm:pt modelId="{3305315B-C49E-4E5A-B764-9565F26246EE}" type="parTrans" cxnId="{02DA4B5D-91F9-476E-A4B0-7F74D535E80F}">
      <dgm:prSet/>
      <dgm:spPr/>
      <dgm:t>
        <a:bodyPr/>
        <a:lstStyle/>
        <a:p>
          <a:endParaRPr lang="ru-RU"/>
        </a:p>
      </dgm:t>
    </dgm:pt>
    <dgm:pt modelId="{CF4CFA01-EC86-4C4C-A6F3-C67755EB602C}" type="sibTrans" cxnId="{02DA4B5D-91F9-476E-A4B0-7F74D535E80F}">
      <dgm:prSet/>
      <dgm:spPr/>
      <dgm:t>
        <a:bodyPr/>
        <a:lstStyle/>
        <a:p>
          <a:endParaRPr lang="ru-RU"/>
        </a:p>
      </dgm:t>
    </dgm:pt>
    <dgm:pt modelId="{A5672746-DF5D-4F63-8F71-CE55326104D7}">
      <dgm:prSet phldrT="[Текст]"/>
      <dgm:spPr/>
      <dgm:t>
        <a:bodyPr/>
        <a:lstStyle/>
        <a:p>
          <a:r>
            <a:rPr lang="ba-RU" dirty="0" smtClean="0"/>
            <a:t>Баш түбән</a:t>
          </a:r>
          <a:endParaRPr lang="ru-RU" dirty="0"/>
        </a:p>
      </dgm:t>
    </dgm:pt>
    <dgm:pt modelId="{C6513BBE-8658-48C1-943C-74FC4DD43EB7}" type="parTrans" cxnId="{85FA237C-B01E-4C30-B6DA-6E473C6676EE}">
      <dgm:prSet/>
      <dgm:spPr/>
      <dgm:t>
        <a:bodyPr/>
        <a:lstStyle/>
        <a:p>
          <a:endParaRPr lang="ru-RU"/>
        </a:p>
      </dgm:t>
    </dgm:pt>
    <dgm:pt modelId="{415DEAD0-329D-4DE9-AE44-A0E88D6C38C9}" type="sibTrans" cxnId="{85FA237C-B01E-4C30-B6DA-6E473C6676EE}">
      <dgm:prSet/>
      <dgm:spPr/>
      <dgm:t>
        <a:bodyPr/>
        <a:lstStyle/>
        <a:p>
          <a:endParaRPr lang="ru-RU"/>
        </a:p>
      </dgm:t>
    </dgm:pt>
    <dgm:pt modelId="{99611456-5879-49BE-BF5D-E26E9581CAFA}">
      <dgm:prSet phldrT="[Текст]"/>
      <dgm:spPr/>
      <dgm:t>
        <a:bodyPr/>
        <a:lstStyle/>
        <a:p>
          <a:r>
            <a:rPr lang="ba-RU" dirty="0" smtClean="0"/>
            <a:t>Аяҡ үрә</a:t>
          </a:r>
          <a:endParaRPr lang="ru-RU" dirty="0"/>
        </a:p>
      </dgm:t>
    </dgm:pt>
    <dgm:pt modelId="{B20C9870-7349-458B-AC28-53B640D1F555}" type="parTrans" cxnId="{E46E31A3-4D10-4E87-8734-0E9B6183BFEC}">
      <dgm:prSet/>
      <dgm:spPr/>
      <dgm:t>
        <a:bodyPr/>
        <a:lstStyle/>
        <a:p>
          <a:endParaRPr lang="ru-RU"/>
        </a:p>
      </dgm:t>
    </dgm:pt>
    <dgm:pt modelId="{157D1F96-E387-4614-A065-75D747455A97}" type="sibTrans" cxnId="{E46E31A3-4D10-4E87-8734-0E9B6183BFEC}">
      <dgm:prSet/>
      <dgm:spPr/>
      <dgm:t>
        <a:bodyPr/>
        <a:lstStyle/>
        <a:p>
          <a:endParaRPr lang="ru-RU"/>
        </a:p>
      </dgm:t>
    </dgm:pt>
    <dgm:pt modelId="{4F920F69-08C1-43B0-A83A-CB0A12F8CC18}">
      <dgm:prSet phldrT="[Текст]"/>
      <dgm:spPr/>
      <dgm:t>
        <a:bodyPr/>
        <a:lstStyle/>
        <a:p>
          <a:r>
            <a:rPr lang="ba-RU" dirty="0" smtClean="0"/>
            <a:t>Аяҡ өҫтө</a:t>
          </a:r>
          <a:endParaRPr lang="ru-RU" dirty="0"/>
        </a:p>
      </dgm:t>
    </dgm:pt>
    <dgm:pt modelId="{A7167579-C5F1-4340-A78D-75A2322A660C}" type="parTrans" cxnId="{0549882B-475C-4544-B85B-8944CCD7239A}">
      <dgm:prSet/>
      <dgm:spPr/>
      <dgm:t>
        <a:bodyPr/>
        <a:lstStyle/>
        <a:p>
          <a:endParaRPr lang="ru-RU"/>
        </a:p>
      </dgm:t>
    </dgm:pt>
    <dgm:pt modelId="{10F389E0-1F4B-42F4-8B10-D5A021C20393}" type="sibTrans" cxnId="{0549882B-475C-4544-B85B-8944CCD7239A}">
      <dgm:prSet/>
      <dgm:spPr/>
      <dgm:t>
        <a:bodyPr/>
        <a:lstStyle/>
        <a:p>
          <a:endParaRPr lang="ru-RU"/>
        </a:p>
      </dgm:t>
    </dgm:pt>
    <dgm:pt modelId="{2DD847BE-37B1-47D0-9403-287AD381A835}">
      <dgm:prSet phldrT="[Текст]"/>
      <dgm:spPr/>
      <dgm:t>
        <a:bodyPr/>
        <a:lstStyle/>
        <a:p>
          <a:r>
            <a:rPr lang="ba-RU" dirty="0" smtClean="0"/>
            <a:t>Баш өҫтө</a:t>
          </a:r>
          <a:endParaRPr lang="ru-RU" dirty="0"/>
        </a:p>
      </dgm:t>
    </dgm:pt>
    <dgm:pt modelId="{3A48DA5D-B043-4C46-AB75-30688E7FA17E}" type="parTrans" cxnId="{619C097B-71FD-44B8-82A9-33965B6CB58B}">
      <dgm:prSet/>
      <dgm:spPr/>
      <dgm:t>
        <a:bodyPr/>
        <a:lstStyle/>
        <a:p>
          <a:endParaRPr lang="ru-RU"/>
        </a:p>
      </dgm:t>
    </dgm:pt>
    <dgm:pt modelId="{07966EC5-83E8-4D45-AEFB-D480E592CCE6}" type="sibTrans" cxnId="{619C097B-71FD-44B8-82A9-33965B6CB58B}">
      <dgm:prSet/>
      <dgm:spPr/>
      <dgm:t>
        <a:bodyPr/>
        <a:lstStyle/>
        <a:p>
          <a:endParaRPr lang="ru-RU"/>
        </a:p>
      </dgm:t>
    </dgm:pt>
    <dgm:pt modelId="{E9297FDE-754A-4F9E-A12F-2D75C3A95E33}" type="pres">
      <dgm:prSet presAssocID="{6C5AB561-8E48-434F-A4D0-2D2DC7FC3FB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9695C25-220B-4E10-A5A7-F834993A2D29}" type="pres">
      <dgm:prSet presAssocID="{A4BF21A0-88B7-41D2-9F2D-56FC40B1ECDF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81E7EB-87A3-4DAF-B9AE-A92B10D53ADF}" type="pres">
      <dgm:prSet presAssocID="{CF4CFA01-EC86-4C4C-A6F3-C67755EB602C}" presName="sibTrans" presStyleCnt="0"/>
      <dgm:spPr/>
    </dgm:pt>
    <dgm:pt modelId="{A475A5F8-27D8-4092-AA84-1BD03FAEFDA7}" type="pres">
      <dgm:prSet presAssocID="{A5672746-DF5D-4F63-8F71-CE55326104D7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B120BB-C084-4171-9A6B-0085EB554269}" type="pres">
      <dgm:prSet presAssocID="{415DEAD0-329D-4DE9-AE44-A0E88D6C38C9}" presName="sibTrans" presStyleCnt="0"/>
      <dgm:spPr/>
    </dgm:pt>
    <dgm:pt modelId="{708C00F5-CA13-4F3E-988C-BAFDA0714897}" type="pres">
      <dgm:prSet presAssocID="{99611456-5879-49BE-BF5D-E26E9581CAFA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69BE9A-6421-47B2-A9B2-1B2D86783F6A}" type="pres">
      <dgm:prSet presAssocID="{157D1F96-E387-4614-A065-75D747455A97}" presName="sibTrans" presStyleCnt="0"/>
      <dgm:spPr/>
    </dgm:pt>
    <dgm:pt modelId="{C969D0EA-8847-4C88-9DED-C9B607FBD59C}" type="pres">
      <dgm:prSet presAssocID="{4F920F69-08C1-43B0-A83A-CB0A12F8CC18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B10E86-BBD6-4D94-A7A4-09E49FEF56BC}" type="pres">
      <dgm:prSet presAssocID="{10F389E0-1F4B-42F4-8B10-D5A021C20393}" presName="sibTrans" presStyleCnt="0"/>
      <dgm:spPr/>
    </dgm:pt>
    <dgm:pt modelId="{87D4444F-9016-42BA-A3DE-FB411DB80F3D}" type="pres">
      <dgm:prSet presAssocID="{2DD847BE-37B1-47D0-9403-287AD381A835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549882B-475C-4544-B85B-8944CCD7239A}" srcId="{6C5AB561-8E48-434F-A4D0-2D2DC7FC3FB9}" destId="{4F920F69-08C1-43B0-A83A-CB0A12F8CC18}" srcOrd="3" destOrd="0" parTransId="{A7167579-C5F1-4340-A78D-75A2322A660C}" sibTransId="{10F389E0-1F4B-42F4-8B10-D5A021C20393}"/>
    <dgm:cxn modelId="{E46E31A3-4D10-4E87-8734-0E9B6183BFEC}" srcId="{6C5AB561-8E48-434F-A4D0-2D2DC7FC3FB9}" destId="{99611456-5879-49BE-BF5D-E26E9581CAFA}" srcOrd="2" destOrd="0" parTransId="{B20C9870-7349-458B-AC28-53B640D1F555}" sibTransId="{157D1F96-E387-4614-A065-75D747455A97}"/>
    <dgm:cxn modelId="{64711E3F-C216-440A-895E-7665D49D0D26}" type="presOf" srcId="{A4BF21A0-88B7-41D2-9F2D-56FC40B1ECDF}" destId="{F9695C25-220B-4E10-A5A7-F834993A2D29}" srcOrd="0" destOrd="0" presId="urn:microsoft.com/office/officeart/2005/8/layout/default"/>
    <dgm:cxn modelId="{F0647F70-6296-4A32-BF18-C4395139C69B}" type="presOf" srcId="{6C5AB561-8E48-434F-A4D0-2D2DC7FC3FB9}" destId="{E9297FDE-754A-4F9E-A12F-2D75C3A95E33}" srcOrd="0" destOrd="0" presId="urn:microsoft.com/office/officeart/2005/8/layout/default"/>
    <dgm:cxn modelId="{619C097B-71FD-44B8-82A9-33965B6CB58B}" srcId="{6C5AB561-8E48-434F-A4D0-2D2DC7FC3FB9}" destId="{2DD847BE-37B1-47D0-9403-287AD381A835}" srcOrd="4" destOrd="0" parTransId="{3A48DA5D-B043-4C46-AB75-30688E7FA17E}" sibTransId="{07966EC5-83E8-4D45-AEFB-D480E592CCE6}"/>
    <dgm:cxn modelId="{02DA4B5D-91F9-476E-A4B0-7F74D535E80F}" srcId="{6C5AB561-8E48-434F-A4D0-2D2DC7FC3FB9}" destId="{A4BF21A0-88B7-41D2-9F2D-56FC40B1ECDF}" srcOrd="0" destOrd="0" parTransId="{3305315B-C49E-4E5A-B764-9565F26246EE}" sibTransId="{CF4CFA01-EC86-4C4C-A6F3-C67755EB602C}"/>
    <dgm:cxn modelId="{DAF74D5B-0EF5-41FE-A445-BF8748EA472B}" type="presOf" srcId="{99611456-5879-49BE-BF5D-E26E9581CAFA}" destId="{708C00F5-CA13-4F3E-988C-BAFDA0714897}" srcOrd="0" destOrd="0" presId="urn:microsoft.com/office/officeart/2005/8/layout/default"/>
    <dgm:cxn modelId="{7B0CEFF3-604D-455B-9418-8F6C0FEBDF99}" type="presOf" srcId="{4F920F69-08C1-43B0-A83A-CB0A12F8CC18}" destId="{C969D0EA-8847-4C88-9DED-C9B607FBD59C}" srcOrd="0" destOrd="0" presId="urn:microsoft.com/office/officeart/2005/8/layout/default"/>
    <dgm:cxn modelId="{85FA237C-B01E-4C30-B6DA-6E473C6676EE}" srcId="{6C5AB561-8E48-434F-A4D0-2D2DC7FC3FB9}" destId="{A5672746-DF5D-4F63-8F71-CE55326104D7}" srcOrd="1" destOrd="0" parTransId="{C6513BBE-8658-48C1-943C-74FC4DD43EB7}" sibTransId="{415DEAD0-329D-4DE9-AE44-A0E88D6C38C9}"/>
    <dgm:cxn modelId="{8C599398-B986-473C-8CC9-720C42C7962B}" type="presOf" srcId="{A5672746-DF5D-4F63-8F71-CE55326104D7}" destId="{A475A5F8-27D8-4092-AA84-1BD03FAEFDA7}" srcOrd="0" destOrd="0" presId="urn:microsoft.com/office/officeart/2005/8/layout/default"/>
    <dgm:cxn modelId="{3079A739-F7A9-4C01-B314-B1049AD53D64}" type="presOf" srcId="{2DD847BE-37B1-47D0-9403-287AD381A835}" destId="{87D4444F-9016-42BA-A3DE-FB411DB80F3D}" srcOrd="0" destOrd="0" presId="urn:microsoft.com/office/officeart/2005/8/layout/default"/>
    <dgm:cxn modelId="{BF5BAB9C-70CA-4BE5-B01C-93BF77062C37}" type="presParOf" srcId="{E9297FDE-754A-4F9E-A12F-2D75C3A95E33}" destId="{F9695C25-220B-4E10-A5A7-F834993A2D29}" srcOrd="0" destOrd="0" presId="urn:microsoft.com/office/officeart/2005/8/layout/default"/>
    <dgm:cxn modelId="{B97DC362-2C8B-4AFA-8B63-760FAB569C27}" type="presParOf" srcId="{E9297FDE-754A-4F9E-A12F-2D75C3A95E33}" destId="{8281E7EB-87A3-4DAF-B9AE-A92B10D53ADF}" srcOrd="1" destOrd="0" presId="urn:microsoft.com/office/officeart/2005/8/layout/default"/>
    <dgm:cxn modelId="{1CA09084-27EE-44B8-A5F1-E3FB83856764}" type="presParOf" srcId="{E9297FDE-754A-4F9E-A12F-2D75C3A95E33}" destId="{A475A5F8-27D8-4092-AA84-1BD03FAEFDA7}" srcOrd="2" destOrd="0" presId="urn:microsoft.com/office/officeart/2005/8/layout/default"/>
    <dgm:cxn modelId="{C786EF29-80DE-4654-89FA-C66ECC567209}" type="presParOf" srcId="{E9297FDE-754A-4F9E-A12F-2D75C3A95E33}" destId="{E6B120BB-C084-4171-9A6B-0085EB554269}" srcOrd="3" destOrd="0" presId="urn:microsoft.com/office/officeart/2005/8/layout/default"/>
    <dgm:cxn modelId="{D18B9414-6DC0-4481-83C8-085356799724}" type="presParOf" srcId="{E9297FDE-754A-4F9E-A12F-2D75C3A95E33}" destId="{708C00F5-CA13-4F3E-988C-BAFDA0714897}" srcOrd="4" destOrd="0" presId="urn:microsoft.com/office/officeart/2005/8/layout/default"/>
    <dgm:cxn modelId="{4F0EEBAD-48BE-4CD2-833A-0CC38A0F1411}" type="presParOf" srcId="{E9297FDE-754A-4F9E-A12F-2D75C3A95E33}" destId="{2569BE9A-6421-47B2-A9B2-1B2D86783F6A}" srcOrd="5" destOrd="0" presId="urn:microsoft.com/office/officeart/2005/8/layout/default"/>
    <dgm:cxn modelId="{4EE8D73E-31E5-4E86-A2A2-B387B2AD89BF}" type="presParOf" srcId="{E9297FDE-754A-4F9E-A12F-2D75C3A95E33}" destId="{C969D0EA-8847-4C88-9DED-C9B607FBD59C}" srcOrd="6" destOrd="0" presId="urn:microsoft.com/office/officeart/2005/8/layout/default"/>
    <dgm:cxn modelId="{971EE55A-A26E-4A88-B146-67BEA99E23AC}" type="presParOf" srcId="{E9297FDE-754A-4F9E-A12F-2D75C3A95E33}" destId="{A2B10E86-BBD6-4D94-A7A4-09E49FEF56BC}" srcOrd="7" destOrd="0" presId="urn:microsoft.com/office/officeart/2005/8/layout/default"/>
    <dgm:cxn modelId="{98DEB470-D97B-482B-9B56-A4104D51A9C2}" type="presParOf" srcId="{E9297FDE-754A-4F9E-A12F-2D75C3A95E33}" destId="{87D4444F-9016-42BA-A3DE-FB411DB80F3D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F2EFF15-6FCF-4551-A544-9315908A6A23}" type="doc">
      <dgm:prSet loTypeId="urn:microsoft.com/office/officeart/2005/8/layout/list1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258EB8E9-2DFF-449B-8CA2-C9227EEF1917}">
      <dgm:prSet phldrT="[Текст]"/>
      <dgm:spPr/>
      <dgm:t>
        <a:bodyPr/>
        <a:lstStyle/>
        <a:p>
          <a:r>
            <a:rPr lang="ba-RU" dirty="0" smtClean="0"/>
            <a:t>Һирәк-һаяҡ, бата-сума</a:t>
          </a:r>
          <a:endParaRPr lang="ru-RU" dirty="0"/>
        </a:p>
      </dgm:t>
    </dgm:pt>
    <dgm:pt modelId="{0741DF57-B59A-4900-9418-51DB6897B73A}" type="parTrans" cxnId="{635266D0-F01A-4624-9AA3-BC3AAED60206}">
      <dgm:prSet/>
      <dgm:spPr/>
      <dgm:t>
        <a:bodyPr/>
        <a:lstStyle/>
        <a:p>
          <a:endParaRPr lang="ru-RU"/>
        </a:p>
      </dgm:t>
    </dgm:pt>
    <dgm:pt modelId="{2623112E-6590-454A-8863-BDC643B3E879}" type="sibTrans" cxnId="{635266D0-F01A-4624-9AA3-BC3AAED60206}">
      <dgm:prSet/>
      <dgm:spPr/>
      <dgm:t>
        <a:bodyPr/>
        <a:lstStyle/>
        <a:p>
          <a:endParaRPr lang="ru-RU"/>
        </a:p>
      </dgm:t>
    </dgm:pt>
    <dgm:pt modelId="{BBBA2D89-9A81-4E4A-AEB1-C06BEA520B80}">
      <dgm:prSet phldrT="[Текст]"/>
      <dgm:spPr/>
      <dgm:t>
        <a:bodyPr/>
        <a:lstStyle/>
        <a:p>
          <a:r>
            <a:rPr lang="ba-RU" dirty="0" smtClean="0"/>
            <a:t>Үрле-ҡырлы,  аслы-туҡлы</a:t>
          </a:r>
          <a:endParaRPr lang="ru-RU" dirty="0"/>
        </a:p>
      </dgm:t>
    </dgm:pt>
    <dgm:pt modelId="{D8A66E29-592F-47CB-A968-5DDE3F72D934}" type="parTrans" cxnId="{0B297539-0432-4472-B8E3-E97104537A29}">
      <dgm:prSet/>
      <dgm:spPr/>
      <dgm:t>
        <a:bodyPr/>
        <a:lstStyle/>
        <a:p>
          <a:endParaRPr lang="ru-RU"/>
        </a:p>
      </dgm:t>
    </dgm:pt>
    <dgm:pt modelId="{BC9E95CC-62C7-4BD1-A2FC-F00053162C21}" type="sibTrans" cxnId="{0B297539-0432-4472-B8E3-E97104537A29}">
      <dgm:prSet/>
      <dgm:spPr/>
      <dgm:t>
        <a:bodyPr/>
        <a:lstStyle/>
        <a:p>
          <a:endParaRPr lang="ru-RU"/>
        </a:p>
      </dgm:t>
    </dgm:pt>
    <dgm:pt modelId="{8403171C-7A54-47FD-A879-24EC374F3BB3}">
      <dgm:prSet phldrT="[Текст]"/>
      <dgm:spPr/>
      <dgm:t>
        <a:bodyPr/>
        <a:lstStyle/>
        <a:p>
          <a:r>
            <a:rPr lang="ba-RU" dirty="0" smtClean="0"/>
            <a:t>Ҡабалан-ҡарһалан</a:t>
          </a:r>
          <a:endParaRPr lang="ru-RU" dirty="0"/>
        </a:p>
      </dgm:t>
    </dgm:pt>
    <dgm:pt modelId="{908486DD-B021-4BAD-AE0D-E192C1A3F51B}" type="parTrans" cxnId="{749888CF-200D-4CA8-A05F-033CAEA819A5}">
      <dgm:prSet/>
      <dgm:spPr/>
      <dgm:t>
        <a:bodyPr/>
        <a:lstStyle/>
        <a:p>
          <a:endParaRPr lang="ru-RU"/>
        </a:p>
      </dgm:t>
    </dgm:pt>
    <dgm:pt modelId="{4FBA6643-87C0-4BD1-8189-6E55F11375B6}" type="sibTrans" cxnId="{749888CF-200D-4CA8-A05F-033CAEA819A5}">
      <dgm:prSet/>
      <dgm:spPr/>
      <dgm:t>
        <a:bodyPr/>
        <a:lstStyle/>
        <a:p>
          <a:endParaRPr lang="ru-RU"/>
        </a:p>
      </dgm:t>
    </dgm:pt>
    <dgm:pt modelId="{87B6E8FB-722F-4CAC-A757-17B82BA1C1AB}" type="pres">
      <dgm:prSet presAssocID="{6F2EFF15-6FCF-4551-A544-9315908A6A2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15B4F98-1335-45B7-8851-FD737CC33239}" type="pres">
      <dgm:prSet presAssocID="{258EB8E9-2DFF-449B-8CA2-C9227EEF1917}" presName="parentLin" presStyleCnt="0"/>
      <dgm:spPr/>
    </dgm:pt>
    <dgm:pt modelId="{366CC1D7-8200-4468-82BA-7EB418485253}" type="pres">
      <dgm:prSet presAssocID="{258EB8E9-2DFF-449B-8CA2-C9227EEF1917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2024FC95-9E6B-4EC5-82D8-8F3BC57893F3}" type="pres">
      <dgm:prSet presAssocID="{258EB8E9-2DFF-449B-8CA2-C9227EEF1917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615706-92EA-4EE5-B1FD-1BAB49034F8E}" type="pres">
      <dgm:prSet presAssocID="{258EB8E9-2DFF-449B-8CA2-C9227EEF1917}" presName="negativeSpace" presStyleCnt="0"/>
      <dgm:spPr/>
    </dgm:pt>
    <dgm:pt modelId="{B54656DC-B3F5-4083-97AA-A3959538C6DB}" type="pres">
      <dgm:prSet presAssocID="{258EB8E9-2DFF-449B-8CA2-C9227EEF1917}" presName="childText" presStyleLbl="conFgAcc1" presStyleIdx="0" presStyleCnt="3">
        <dgm:presLayoutVars>
          <dgm:bulletEnabled val="1"/>
        </dgm:presLayoutVars>
      </dgm:prSet>
      <dgm:spPr/>
    </dgm:pt>
    <dgm:pt modelId="{47A8CA01-A7C8-4957-BFF7-1AAAF4447986}" type="pres">
      <dgm:prSet presAssocID="{2623112E-6590-454A-8863-BDC643B3E879}" presName="spaceBetweenRectangles" presStyleCnt="0"/>
      <dgm:spPr/>
    </dgm:pt>
    <dgm:pt modelId="{63C11CB5-8883-4FDF-B97C-91B2EFA3911E}" type="pres">
      <dgm:prSet presAssocID="{BBBA2D89-9A81-4E4A-AEB1-C06BEA520B80}" presName="parentLin" presStyleCnt="0"/>
      <dgm:spPr/>
    </dgm:pt>
    <dgm:pt modelId="{114679F5-F5DB-436D-A3CB-11AB8CF37F99}" type="pres">
      <dgm:prSet presAssocID="{BBBA2D89-9A81-4E4A-AEB1-C06BEA520B80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D373AD27-33C5-4B2E-9304-3534F95A21B2}" type="pres">
      <dgm:prSet presAssocID="{BBBA2D89-9A81-4E4A-AEB1-C06BEA520B8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1B419E-5EDD-4810-90D2-6209F89B3F54}" type="pres">
      <dgm:prSet presAssocID="{BBBA2D89-9A81-4E4A-AEB1-C06BEA520B80}" presName="negativeSpace" presStyleCnt="0"/>
      <dgm:spPr/>
    </dgm:pt>
    <dgm:pt modelId="{D700D414-7218-49F2-8A49-B904B7A978CB}" type="pres">
      <dgm:prSet presAssocID="{BBBA2D89-9A81-4E4A-AEB1-C06BEA520B80}" presName="childText" presStyleLbl="conFgAcc1" presStyleIdx="1" presStyleCnt="3">
        <dgm:presLayoutVars>
          <dgm:bulletEnabled val="1"/>
        </dgm:presLayoutVars>
      </dgm:prSet>
      <dgm:spPr/>
    </dgm:pt>
    <dgm:pt modelId="{62FF040C-8635-4D5F-8D8E-C42292D59233}" type="pres">
      <dgm:prSet presAssocID="{BC9E95CC-62C7-4BD1-A2FC-F00053162C21}" presName="spaceBetweenRectangles" presStyleCnt="0"/>
      <dgm:spPr/>
    </dgm:pt>
    <dgm:pt modelId="{49B9AAAC-769B-4B6B-8CBF-423D25F16742}" type="pres">
      <dgm:prSet presAssocID="{8403171C-7A54-47FD-A879-24EC374F3BB3}" presName="parentLin" presStyleCnt="0"/>
      <dgm:spPr/>
    </dgm:pt>
    <dgm:pt modelId="{1F4A4EA6-D832-4903-8847-51C64340423F}" type="pres">
      <dgm:prSet presAssocID="{8403171C-7A54-47FD-A879-24EC374F3BB3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C21C375B-433A-4521-8859-F3C48E04E913}" type="pres">
      <dgm:prSet presAssocID="{8403171C-7A54-47FD-A879-24EC374F3BB3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BA20ED-661E-4DB5-98E0-6002C0092146}" type="pres">
      <dgm:prSet presAssocID="{8403171C-7A54-47FD-A879-24EC374F3BB3}" presName="negativeSpace" presStyleCnt="0"/>
      <dgm:spPr/>
    </dgm:pt>
    <dgm:pt modelId="{0EC2B2F9-F3A6-4D9E-B16E-DF98BC32259F}" type="pres">
      <dgm:prSet presAssocID="{8403171C-7A54-47FD-A879-24EC374F3BB3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29C6A4A7-B605-445D-B647-DAD7D4B92C5F}" type="presOf" srcId="{258EB8E9-2DFF-449B-8CA2-C9227EEF1917}" destId="{2024FC95-9E6B-4EC5-82D8-8F3BC57893F3}" srcOrd="1" destOrd="0" presId="urn:microsoft.com/office/officeart/2005/8/layout/list1"/>
    <dgm:cxn modelId="{C72BE996-6E75-422A-98D5-54A24A2624CF}" type="presOf" srcId="{8403171C-7A54-47FD-A879-24EC374F3BB3}" destId="{C21C375B-433A-4521-8859-F3C48E04E913}" srcOrd="1" destOrd="0" presId="urn:microsoft.com/office/officeart/2005/8/layout/list1"/>
    <dgm:cxn modelId="{749888CF-200D-4CA8-A05F-033CAEA819A5}" srcId="{6F2EFF15-6FCF-4551-A544-9315908A6A23}" destId="{8403171C-7A54-47FD-A879-24EC374F3BB3}" srcOrd="2" destOrd="0" parTransId="{908486DD-B021-4BAD-AE0D-E192C1A3F51B}" sibTransId="{4FBA6643-87C0-4BD1-8189-6E55F11375B6}"/>
    <dgm:cxn modelId="{C7763231-230F-49B3-AF10-5B7C13B06917}" type="presOf" srcId="{BBBA2D89-9A81-4E4A-AEB1-C06BEA520B80}" destId="{D373AD27-33C5-4B2E-9304-3534F95A21B2}" srcOrd="1" destOrd="0" presId="urn:microsoft.com/office/officeart/2005/8/layout/list1"/>
    <dgm:cxn modelId="{767E0D88-40E5-484F-8B08-1877EDE09D25}" type="presOf" srcId="{8403171C-7A54-47FD-A879-24EC374F3BB3}" destId="{1F4A4EA6-D832-4903-8847-51C64340423F}" srcOrd="0" destOrd="0" presId="urn:microsoft.com/office/officeart/2005/8/layout/list1"/>
    <dgm:cxn modelId="{02D9755C-BF58-4E67-B8A4-9028CDE0495E}" type="presOf" srcId="{BBBA2D89-9A81-4E4A-AEB1-C06BEA520B80}" destId="{114679F5-F5DB-436D-A3CB-11AB8CF37F99}" srcOrd="0" destOrd="0" presId="urn:microsoft.com/office/officeart/2005/8/layout/list1"/>
    <dgm:cxn modelId="{635266D0-F01A-4624-9AA3-BC3AAED60206}" srcId="{6F2EFF15-6FCF-4551-A544-9315908A6A23}" destId="{258EB8E9-2DFF-449B-8CA2-C9227EEF1917}" srcOrd="0" destOrd="0" parTransId="{0741DF57-B59A-4900-9418-51DB6897B73A}" sibTransId="{2623112E-6590-454A-8863-BDC643B3E879}"/>
    <dgm:cxn modelId="{0B297539-0432-4472-B8E3-E97104537A29}" srcId="{6F2EFF15-6FCF-4551-A544-9315908A6A23}" destId="{BBBA2D89-9A81-4E4A-AEB1-C06BEA520B80}" srcOrd="1" destOrd="0" parTransId="{D8A66E29-592F-47CB-A968-5DDE3F72D934}" sibTransId="{BC9E95CC-62C7-4BD1-A2FC-F00053162C21}"/>
    <dgm:cxn modelId="{304D9BD4-214E-419E-B2C3-B56F5096F7AB}" type="presOf" srcId="{6F2EFF15-6FCF-4551-A544-9315908A6A23}" destId="{87B6E8FB-722F-4CAC-A757-17B82BA1C1AB}" srcOrd="0" destOrd="0" presId="urn:microsoft.com/office/officeart/2005/8/layout/list1"/>
    <dgm:cxn modelId="{FB19647E-DD9E-4BE1-A812-4BA7DB52FEAC}" type="presOf" srcId="{258EB8E9-2DFF-449B-8CA2-C9227EEF1917}" destId="{366CC1D7-8200-4468-82BA-7EB418485253}" srcOrd="0" destOrd="0" presId="urn:microsoft.com/office/officeart/2005/8/layout/list1"/>
    <dgm:cxn modelId="{8D20849C-197A-4309-BEA2-487BE359A7E4}" type="presParOf" srcId="{87B6E8FB-722F-4CAC-A757-17B82BA1C1AB}" destId="{415B4F98-1335-45B7-8851-FD737CC33239}" srcOrd="0" destOrd="0" presId="urn:microsoft.com/office/officeart/2005/8/layout/list1"/>
    <dgm:cxn modelId="{1B2D42A6-70CB-4416-A51F-AA9AFAA5E407}" type="presParOf" srcId="{415B4F98-1335-45B7-8851-FD737CC33239}" destId="{366CC1D7-8200-4468-82BA-7EB418485253}" srcOrd="0" destOrd="0" presId="urn:microsoft.com/office/officeart/2005/8/layout/list1"/>
    <dgm:cxn modelId="{1A0CE74A-A13A-4F98-99A8-2A869D568107}" type="presParOf" srcId="{415B4F98-1335-45B7-8851-FD737CC33239}" destId="{2024FC95-9E6B-4EC5-82D8-8F3BC57893F3}" srcOrd="1" destOrd="0" presId="urn:microsoft.com/office/officeart/2005/8/layout/list1"/>
    <dgm:cxn modelId="{18325B75-CFB5-4B79-86D8-ABECFB6904D5}" type="presParOf" srcId="{87B6E8FB-722F-4CAC-A757-17B82BA1C1AB}" destId="{8E615706-92EA-4EE5-B1FD-1BAB49034F8E}" srcOrd="1" destOrd="0" presId="urn:microsoft.com/office/officeart/2005/8/layout/list1"/>
    <dgm:cxn modelId="{A04D01F6-0F8D-427B-ADDD-A520467A0AA3}" type="presParOf" srcId="{87B6E8FB-722F-4CAC-A757-17B82BA1C1AB}" destId="{B54656DC-B3F5-4083-97AA-A3959538C6DB}" srcOrd="2" destOrd="0" presId="urn:microsoft.com/office/officeart/2005/8/layout/list1"/>
    <dgm:cxn modelId="{CDE9FEB6-0CA9-47E7-9A5A-15FC4EC42829}" type="presParOf" srcId="{87B6E8FB-722F-4CAC-A757-17B82BA1C1AB}" destId="{47A8CA01-A7C8-4957-BFF7-1AAAF4447986}" srcOrd="3" destOrd="0" presId="urn:microsoft.com/office/officeart/2005/8/layout/list1"/>
    <dgm:cxn modelId="{5079C137-A905-4AD1-9E53-C1197AA009C7}" type="presParOf" srcId="{87B6E8FB-722F-4CAC-A757-17B82BA1C1AB}" destId="{63C11CB5-8883-4FDF-B97C-91B2EFA3911E}" srcOrd="4" destOrd="0" presId="urn:microsoft.com/office/officeart/2005/8/layout/list1"/>
    <dgm:cxn modelId="{15B87C4E-DF78-42E6-8852-C7D21CA28BF3}" type="presParOf" srcId="{63C11CB5-8883-4FDF-B97C-91B2EFA3911E}" destId="{114679F5-F5DB-436D-A3CB-11AB8CF37F99}" srcOrd="0" destOrd="0" presId="urn:microsoft.com/office/officeart/2005/8/layout/list1"/>
    <dgm:cxn modelId="{81780875-9272-48CF-868D-88A81A64FFC2}" type="presParOf" srcId="{63C11CB5-8883-4FDF-B97C-91B2EFA3911E}" destId="{D373AD27-33C5-4B2E-9304-3534F95A21B2}" srcOrd="1" destOrd="0" presId="urn:microsoft.com/office/officeart/2005/8/layout/list1"/>
    <dgm:cxn modelId="{794783BD-998E-48B2-9DBC-AF91A9CA27EA}" type="presParOf" srcId="{87B6E8FB-722F-4CAC-A757-17B82BA1C1AB}" destId="{671B419E-5EDD-4810-90D2-6209F89B3F54}" srcOrd="5" destOrd="0" presId="urn:microsoft.com/office/officeart/2005/8/layout/list1"/>
    <dgm:cxn modelId="{CC25709E-AE9E-4695-96C1-B995130C7ED7}" type="presParOf" srcId="{87B6E8FB-722F-4CAC-A757-17B82BA1C1AB}" destId="{D700D414-7218-49F2-8A49-B904B7A978CB}" srcOrd="6" destOrd="0" presId="urn:microsoft.com/office/officeart/2005/8/layout/list1"/>
    <dgm:cxn modelId="{BFBD3B43-8D46-4367-B803-E81152943D27}" type="presParOf" srcId="{87B6E8FB-722F-4CAC-A757-17B82BA1C1AB}" destId="{62FF040C-8635-4D5F-8D8E-C42292D59233}" srcOrd="7" destOrd="0" presId="urn:microsoft.com/office/officeart/2005/8/layout/list1"/>
    <dgm:cxn modelId="{AA59E5CB-BF79-4310-A2BB-C8840703A42D}" type="presParOf" srcId="{87B6E8FB-722F-4CAC-A757-17B82BA1C1AB}" destId="{49B9AAAC-769B-4B6B-8CBF-423D25F16742}" srcOrd="8" destOrd="0" presId="urn:microsoft.com/office/officeart/2005/8/layout/list1"/>
    <dgm:cxn modelId="{17450E2B-D8BD-4214-BD9C-54E854F59822}" type="presParOf" srcId="{49B9AAAC-769B-4B6B-8CBF-423D25F16742}" destId="{1F4A4EA6-D832-4903-8847-51C64340423F}" srcOrd="0" destOrd="0" presId="urn:microsoft.com/office/officeart/2005/8/layout/list1"/>
    <dgm:cxn modelId="{989BE192-9F4E-4AF7-8BE5-AC1DE8AA39D9}" type="presParOf" srcId="{49B9AAAC-769B-4B6B-8CBF-423D25F16742}" destId="{C21C375B-433A-4521-8859-F3C48E04E913}" srcOrd="1" destOrd="0" presId="urn:microsoft.com/office/officeart/2005/8/layout/list1"/>
    <dgm:cxn modelId="{F1B11501-BE83-49B5-B525-1E0DC0BA0C77}" type="presParOf" srcId="{87B6E8FB-722F-4CAC-A757-17B82BA1C1AB}" destId="{44BA20ED-661E-4DB5-98E0-6002C0092146}" srcOrd="9" destOrd="0" presId="urn:microsoft.com/office/officeart/2005/8/layout/list1"/>
    <dgm:cxn modelId="{FD474BCD-03AD-4C2A-9890-39ECE29F4556}" type="presParOf" srcId="{87B6E8FB-722F-4CAC-A757-17B82BA1C1AB}" destId="{0EC2B2F9-F3A6-4D9E-B16E-DF98BC32259F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0DBFAB8-9789-437C-8C37-70F4EC7E86E6}">
      <dsp:nvSpPr>
        <dsp:cNvPr id="0" name=""/>
        <dsp:cNvSpPr/>
      </dsp:nvSpPr>
      <dsp:spPr>
        <a:xfrm>
          <a:off x="883" y="0"/>
          <a:ext cx="2297534" cy="4846638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9000" dist="25400" dir="5400000" rotWithShape="0">
            <a:schemeClr val="accent3">
              <a:tint val="40000"/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a-RU" sz="2800" kern="1200" dirty="0" smtClean="0"/>
            <a:t>төп</a:t>
          </a:r>
          <a:endParaRPr lang="ru-RU" sz="2800" kern="1200" dirty="0"/>
        </a:p>
      </dsp:txBody>
      <dsp:txXfrm>
        <a:off x="883" y="0"/>
        <a:ext cx="2297534" cy="1453991"/>
      </dsp:txXfrm>
    </dsp:sp>
    <dsp:sp modelId="{1F588FD9-40D0-4626-84C5-3A213865C4B4}">
      <dsp:nvSpPr>
        <dsp:cNvPr id="0" name=""/>
        <dsp:cNvSpPr/>
      </dsp:nvSpPr>
      <dsp:spPr>
        <a:xfrm>
          <a:off x="230637" y="1455411"/>
          <a:ext cx="1838027" cy="14613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shade val="80000"/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3">
                <a:shade val="80000"/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3">
                <a:shade val="80000"/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3">
                <a:shade val="80000"/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3">
                <a:shade val="80000"/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3">
              <a:shade val="80000"/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3660" tIns="55245" rIns="7366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a-RU" sz="2900" kern="1200" dirty="0" smtClean="0"/>
            <a:t>йыш</a:t>
          </a:r>
          <a:endParaRPr lang="ru-RU" sz="2900" kern="1200" dirty="0"/>
        </a:p>
      </dsp:txBody>
      <dsp:txXfrm>
        <a:off x="230637" y="1455411"/>
        <a:ext cx="1838027" cy="1461327"/>
      </dsp:txXfrm>
    </dsp:sp>
    <dsp:sp modelId="{ECCF263C-1F04-4C7B-9E95-C314518D6BA4}">
      <dsp:nvSpPr>
        <dsp:cNvPr id="0" name=""/>
        <dsp:cNvSpPr/>
      </dsp:nvSpPr>
      <dsp:spPr>
        <a:xfrm>
          <a:off x="230637" y="3141558"/>
          <a:ext cx="1838027" cy="14613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shade val="80000"/>
                <a:hueOff val="-83781"/>
                <a:satOff val="397"/>
                <a:lumOff val="5417"/>
                <a:alphaOff val="0"/>
                <a:tint val="74000"/>
              </a:schemeClr>
            </a:gs>
            <a:gs pos="49000">
              <a:schemeClr val="accent3">
                <a:shade val="80000"/>
                <a:hueOff val="-83781"/>
                <a:satOff val="397"/>
                <a:lumOff val="5417"/>
                <a:alphaOff val="0"/>
                <a:tint val="96000"/>
                <a:shade val="84000"/>
                <a:satMod val="110000"/>
              </a:schemeClr>
            </a:gs>
            <a:gs pos="49100">
              <a:schemeClr val="accent3">
                <a:shade val="80000"/>
                <a:hueOff val="-83781"/>
                <a:satOff val="397"/>
                <a:lumOff val="5417"/>
                <a:alphaOff val="0"/>
                <a:shade val="55000"/>
                <a:satMod val="150000"/>
              </a:schemeClr>
            </a:gs>
            <a:gs pos="92000">
              <a:schemeClr val="accent3">
                <a:shade val="80000"/>
                <a:hueOff val="-83781"/>
                <a:satOff val="397"/>
                <a:lumOff val="5417"/>
                <a:alphaOff val="0"/>
                <a:tint val="98000"/>
                <a:shade val="90000"/>
                <a:satMod val="128000"/>
              </a:schemeClr>
            </a:gs>
            <a:gs pos="100000">
              <a:schemeClr val="accent3">
                <a:shade val="80000"/>
                <a:hueOff val="-83781"/>
                <a:satOff val="397"/>
                <a:lumOff val="5417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3">
              <a:shade val="80000"/>
              <a:hueOff val="-83781"/>
              <a:satOff val="397"/>
              <a:lumOff val="5417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3660" tIns="55245" rIns="7366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a-RU" sz="2900" kern="1200" dirty="0" smtClean="0"/>
            <a:t>аҙаҡ</a:t>
          </a:r>
          <a:endParaRPr lang="ru-RU" sz="2900" kern="1200" dirty="0"/>
        </a:p>
      </dsp:txBody>
      <dsp:txXfrm>
        <a:off x="230637" y="3141558"/>
        <a:ext cx="1838027" cy="1461327"/>
      </dsp:txXfrm>
    </dsp:sp>
    <dsp:sp modelId="{2716D9EC-FB02-4883-831F-5D448A67489B}">
      <dsp:nvSpPr>
        <dsp:cNvPr id="0" name=""/>
        <dsp:cNvSpPr/>
      </dsp:nvSpPr>
      <dsp:spPr>
        <a:xfrm>
          <a:off x="2470732" y="0"/>
          <a:ext cx="2297534" cy="4846638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9000" dist="25400" dir="5400000" rotWithShape="0">
            <a:schemeClr val="accent3">
              <a:tint val="40000"/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a-RU" sz="2800" kern="1200" dirty="0" smtClean="0"/>
            <a:t>сағыштырыу</a:t>
          </a:r>
          <a:endParaRPr lang="ru-RU" sz="2800" kern="1200" dirty="0"/>
        </a:p>
      </dsp:txBody>
      <dsp:txXfrm>
        <a:off x="2470732" y="0"/>
        <a:ext cx="2297534" cy="1453991"/>
      </dsp:txXfrm>
    </dsp:sp>
    <dsp:sp modelId="{6D8F6DA9-37EF-48D5-800B-EEC604697335}">
      <dsp:nvSpPr>
        <dsp:cNvPr id="0" name=""/>
        <dsp:cNvSpPr/>
      </dsp:nvSpPr>
      <dsp:spPr>
        <a:xfrm>
          <a:off x="2700486" y="1455411"/>
          <a:ext cx="1838027" cy="14613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shade val="80000"/>
                <a:hueOff val="-167562"/>
                <a:satOff val="794"/>
                <a:lumOff val="10834"/>
                <a:alphaOff val="0"/>
                <a:tint val="74000"/>
              </a:schemeClr>
            </a:gs>
            <a:gs pos="49000">
              <a:schemeClr val="accent3">
                <a:shade val="80000"/>
                <a:hueOff val="-167562"/>
                <a:satOff val="794"/>
                <a:lumOff val="10834"/>
                <a:alphaOff val="0"/>
                <a:tint val="96000"/>
                <a:shade val="84000"/>
                <a:satMod val="110000"/>
              </a:schemeClr>
            </a:gs>
            <a:gs pos="49100">
              <a:schemeClr val="accent3">
                <a:shade val="80000"/>
                <a:hueOff val="-167562"/>
                <a:satOff val="794"/>
                <a:lumOff val="10834"/>
                <a:alphaOff val="0"/>
                <a:shade val="55000"/>
                <a:satMod val="150000"/>
              </a:schemeClr>
            </a:gs>
            <a:gs pos="92000">
              <a:schemeClr val="accent3">
                <a:shade val="80000"/>
                <a:hueOff val="-167562"/>
                <a:satOff val="794"/>
                <a:lumOff val="10834"/>
                <a:alphaOff val="0"/>
                <a:tint val="98000"/>
                <a:shade val="90000"/>
                <a:satMod val="128000"/>
              </a:schemeClr>
            </a:gs>
            <a:gs pos="100000">
              <a:schemeClr val="accent3">
                <a:shade val="80000"/>
                <a:hueOff val="-167562"/>
                <a:satOff val="794"/>
                <a:lumOff val="10834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3">
              <a:shade val="80000"/>
              <a:hueOff val="-167562"/>
              <a:satOff val="794"/>
              <a:lumOff val="10834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3660" tIns="55245" rIns="7366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a-RU" sz="2900" kern="1200" dirty="0" smtClean="0"/>
            <a:t>йышыраҡ</a:t>
          </a:r>
          <a:endParaRPr lang="ru-RU" sz="2900" kern="1200" dirty="0"/>
        </a:p>
      </dsp:txBody>
      <dsp:txXfrm>
        <a:off x="2700486" y="1455411"/>
        <a:ext cx="1838027" cy="1461327"/>
      </dsp:txXfrm>
    </dsp:sp>
    <dsp:sp modelId="{39798519-ECA6-4CDF-9345-D552B2F24C98}">
      <dsp:nvSpPr>
        <dsp:cNvPr id="0" name=""/>
        <dsp:cNvSpPr/>
      </dsp:nvSpPr>
      <dsp:spPr>
        <a:xfrm>
          <a:off x="2700486" y="3141558"/>
          <a:ext cx="1838027" cy="14613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shade val="80000"/>
                <a:hueOff val="-251343"/>
                <a:satOff val="1190"/>
                <a:lumOff val="16250"/>
                <a:alphaOff val="0"/>
                <a:tint val="74000"/>
              </a:schemeClr>
            </a:gs>
            <a:gs pos="49000">
              <a:schemeClr val="accent3">
                <a:shade val="80000"/>
                <a:hueOff val="-251343"/>
                <a:satOff val="1190"/>
                <a:lumOff val="16250"/>
                <a:alphaOff val="0"/>
                <a:tint val="96000"/>
                <a:shade val="84000"/>
                <a:satMod val="110000"/>
              </a:schemeClr>
            </a:gs>
            <a:gs pos="49100">
              <a:schemeClr val="accent3">
                <a:shade val="80000"/>
                <a:hueOff val="-251343"/>
                <a:satOff val="1190"/>
                <a:lumOff val="16250"/>
                <a:alphaOff val="0"/>
                <a:shade val="55000"/>
                <a:satMod val="150000"/>
              </a:schemeClr>
            </a:gs>
            <a:gs pos="92000">
              <a:schemeClr val="accent3">
                <a:shade val="80000"/>
                <a:hueOff val="-251343"/>
                <a:satOff val="1190"/>
                <a:lumOff val="1625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3">
                <a:shade val="80000"/>
                <a:hueOff val="-251343"/>
                <a:satOff val="1190"/>
                <a:lumOff val="1625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3">
              <a:shade val="80000"/>
              <a:hueOff val="-251343"/>
              <a:satOff val="1190"/>
              <a:lumOff val="1625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3660" tIns="55245" rIns="7366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a-RU" sz="2900" kern="1200" dirty="0" smtClean="0"/>
            <a:t>аҙағыраҡ</a:t>
          </a:r>
          <a:endParaRPr lang="ru-RU" sz="2900" kern="1200" dirty="0"/>
        </a:p>
      </dsp:txBody>
      <dsp:txXfrm>
        <a:off x="2700486" y="3141558"/>
        <a:ext cx="1838027" cy="1461327"/>
      </dsp:txXfrm>
    </dsp:sp>
    <dsp:sp modelId="{6CC4262D-16BD-4C17-A32B-D28BCB7D78B1}">
      <dsp:nvSpPr>
        <dsp:cNvPr id="0" name=""/>
        <dsp:cNvSpPr/>
      </dsp:nvSpPr>
      <dsp:spPr>
        <a:xfrm>
          <a:off x="4940582" y="0"/>
          <a:ext cx="2297534" cy="4846638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9000" dist="25400" dir="5400000" rotWithShape="0">
            <a:schemeClr val="accent3">
              <a:tint val="40000"/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a-RU" sz="2800" kern="1200" dirty="0" smtClean="0"/>
            <a:t>артыҡлыҡ</a:t>
          </a:r>
          <a:endParaRPr lang="ru-RU" sz="2800" kern="1200" dirty="0"/>
        </a:p>
      </dsp:txBody>
      <dsp:txXfrm>
        <a:off x="4940582" y="0"/>
        <a:ext cx="2297534" cy="1453991"/>
      </dsp:txXfrm>
    </dsp:sp>
    <dsp:sp modelId="{7D099724-9F54-4083-A13A-0B265A9738F0}">
      <dsp:nvSpPr>
        <dsp:cNvPr id="0" name=""/>
        <dsp:cNvSpPr/>
      </dsp:nvSpPr>
      <dsp:spPr>
        <a:xfrm>
          <a:off x="5170335" y="1455411"/>
          <a:ext cx="1838027" cy="14613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shade val="80000"/>
                <a:hueOff val="-335124"/>
                <a:satOff val="1587"/>
                <a:lumOff val="21667"/>
                <a:alphaOff val="0"/>
                <a:tint val="74000"/>
              </a:schemeClr>
            </a:gs>
            <a:gs pos="49000">
              <a:schemeClr val="accent3">
                <a:shade val="80000"/>
                <a:hueOff val="-335124"/>
                <a:satOff val="1587"/>
                <a:lumOff val="21667"/>
                <a:alphaOff val="0"/>
                <a:tint val="96000"/>
                <a:shade val="84000"/>
                <a:satMod val="110000"/>
              </a:schemeClr>
            </a:gs>
            <a:gs pos="49100">
              <a:schemeClr val="accent3">
                <a:shade val="80000"/>
                <a:hueOff val="-335124"/>
                <a:satOff val="1587"/>
                <a:lumOff val="21667"/>
                <a:alphaOff val="0"/>
                <a:shade val="55000"/>
                <a:satMod val="150000"/>
              </a:schemeClr>
            </a:gs>
            <a:gs pos="92000">
              <a:schemeClr val="accent3">
                <a:shade val="80000"/>
                <a:hueOff val="-335124"/>
                <a:satOff val="1587"/>
                <a:lumOff val="21667"/>
                <a:alphaOff val="0"/>
                <a:tint val="98000"/>
                <a:shade val="90000"/>
                <a:satMod val="128000"/>
              </a:schemeClr>
            </a:gs>
            <a:gs pos="100000">
              <a:schemeClr val="accent3">
                <a:shade val="80000"/>
                <a:hueOff val="-335124"/>
                <a:satOff val="1587"/>
                <a:lumOff val="21667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3">
              <a:shade val="80000"/>
              <a:hueOff val="-335124"/>
              <a:satOff val="1587"/>
              <a:lumOff val="21667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3660" tIns="55245" rIns="7366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a-RU" sz="2900" kern="1200" dirty="0" smtClean="0"/>
            <a:t>Бик йыш</a:t>
          </a:r>
          <a:endParaRPr lang="ru-RU" sz="2900" kern="1200" dirty="0"/>
        </a:p>
      </dsp:txBody>
      <dsp:txXfrm>
        <a:off x="5170335" y="1455411"/>
        <a:ext cx="1838027" cy="1461327"/>
      </dsp:txXfrm>
    </dsp:sp>
    <dsp:sp modelId="{E24E4F88-71C2-4991-8860-4C73381DB176}">
      <dsp:nvSpPr>
        <dsp:cNvPr id="0" name=""/>
        <dsp:cNvSpPr/>
      </dsp:nvSpPr>
      <dsp:spPr>
        <a:xfrm>
          <a:off x="5170335" y="3141558"/>
          <a:ext cx="1838027" cy="14613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shade val="80000"/>
                <a:hueOff val="-418905"/>
                <a:satOff val="1984"/>
                <a:lumOff val="27084"/>
                <a:alphaOff val="0"/>
                <a:tint val="74000"/>
              </a:schemeClr>
            </a:gs>
            <a:gs pos="49000">
              <a:schemeClr val="accent3">
                <a:shade val="80000"/>
                <a:hueOff val="-418905"/>
                <a:satOff val="1984"/>
                <a:lumOff val="27084"/>
                <a:alphaOff val="0"/>
                <a:tint val="96000"/>
                <a:shade val="84000"/>
                <a:satMod val="110000"/>
              </a:schemeClr>
            </a:gs>
            <a:gs pos="49100">
              <a:schemeClr val="accent3">
                <a:shade val="80000"/>
                <a:hueOff val="-418905"/>
                <a:satOff val="1984"/>
                <a:lumOff val="27084"/>
                <a:alphaOff val="0"/>
                <a:shade val="55000"/>
                <a:satMod val="150000"/>
              </a:schemeClr>
            </a:gs>
            <a:gs pos="92000">
              <a:schemeClr val="accent3">
                <a:shade val="80000"/>
                <a:hueOff val="-418905"/>
                <a:satOff val="1984"/>
                <a:lumOff val="27084"/>
                <a:alphaOff val="0"/>
                <a:tint val="98000"/>
                <a:shade val="90000"/>
                <a:satMod val="128000"/>
              </a:schemeClr>
            </a:gs>
            <a:gs pos="100000">
              <a:schemeClr val="accent3">
                <a:shade val="80000"/>
                <a:hueOff val="-418905"/>
                <a:satOff val="1984"/>
                <a:lumOff val="27084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3">
              <a:shade val="80000"/>
              <a:hueOff val="-418905"/>
              <a:satOff val="1984"/>
              <a:lumOff val="27084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3660" tIns="55245" rIns="7366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a-RU" sz="2900" kern="1200" dirty="0" smtClean="0"/>
            <a:t>Иң аҙаҡ</a:t>
          </a:r>
          <a:endParaRPr lang="ru-RU" sz="2900" kern="1200" dirty="0"/>
        </a:p>
      </dsp:txBody>
      <dsp:txXfrm>
        <a:off x="5170335" y="3141558"/>
        <a:ext cx="1838027" cy="1461327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D59792B-DFAA-4963-B61B-AC43ACC953A7}">
      <dsp:nvSpPr>
        <dsp:cNvPr id="0" name=""/>
        <dsp:cNvSpPr/>
      </dsp:nvSpPr>
      <dsp:spPr>
        <a:xfrm>
          <a:off x="832683" y="0"/>
          <a:ext cx="4846638" cy="4846638"/>
        </a:xfrm>
        <a:prstGeom prst="triangle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8A4E68-E688-4EBB-AAFE-1BCE8031C897}">
      <dsp:nvSpPr>
        <dsp:cNvPr id="0" name=""/>
        <dsp:cNvSpPr/>
      </dsp:nvSpPr>
      <dsp:spPr>
        <a:xfrm>
          <a:off x="3256002" y="487266"/>
          <a:ext cx="3150314" cy="114729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a-RU" sz="4900" kern="1200" dirty="0" smtClean="0"/>
            <a:t>тамыр</a:t>
          </a:r>
          <a:endParaRPr lang="ru-RU" sz="4900" kern="1200" dirty="0"/>
        </a:p>
      </dsp:txBody>
      <dsp:txXfrm>
        <a:off x="3256002" y="487266"/>
        <a:ext cx="3150314" cy="1147290"/>
      </dsp:txXfrm>
    </dsp:sp>
    <dsp:sp modelId="{1891C970-1B89-4930-A0EE-71F22447B41F}">
      <dsp:nvSpPr>
        <dsp:cNvPr id="0" name=""/>
        <dsp:cNvSpPr/>
      </dsp:nvSpPr>
      <dsp:spPr>
        <a:xfrm>
          <a:off x="3256002" y="1777968"/>
          <a:ext cx="3150314" cy="114729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3">
              <a:shade val="80000"/>
              <a:hueOff val="-209452"/>
              <a:satOff val="992"/>
              <a:lumOff val="1354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a-RU" sz="4900" kern="1200" dirty="0" smtClean="0"/>
            <a:t>яһалма</a:t>
          </a:r>
          <a:endParaRPr lang="ru-RU" sz="4900" kern="1200" dirty="0"/>
        </a:p>
      </dsp:txBody>
      <dsp:txXfrm>
        <a:off x="3256002" y="1777968"/>
        <a:ext cx="3150314" cy="1147290"/>
      </dsp:txXfrm>
    </dsp:sp>
    <dsp:sp modelId="{B1351610-1014-4B23-9FD2-2479864EF302}">
      <dsp:nvSpPr>
        <dsp:cNvPr id="0" name=""/>
        <dsp:cNvSpPr/>
      </dsp:nvSpPr>
      <dsp:spPr>
        <a:xfrm>
          <a:off x="3256002" y="3068669"/>
          <a:ext cx="3150314" cy="114729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3">
              <a:shade val="80000"/>
              <a:hueOff val="-418905"/>
              <a:satOff val="1984"/>
              <a:lumOff val="2708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a-RU" sz="4900" kern="1200" dirty="0" smtClean="0"/>
            <a:t>ҡушма</a:t>
          </a:r>
          <a:endParaRPr lang="ru-RU" sz="4900" kern="1200" dirty="0"/>
        </a:p>
      </dsp:txBody>
      <dsp:txXfrm>
        <a:off x="3256002" y="3068669"/>
        <a:ext cx="3150314" cy="114729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7FF672B-A499-4E28-9E8C-D5934A58C5F7}">
      <dsp:nvSpPr>
        <dsp:cNvPr id="0" name=""/>
        <dsp:cNvSpPr/>
      </dsp:nvSpPr>
      <dsp:spPr>
        <a:xfrm>
          <a:off x="198285" y="254"/>
          <a:ext cx="2261886" cy="90475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3175" rIns="0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a-RU" sz="500" kern="1200" dirty="0" smtClean="0"/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a-RU" sz="500" kern="1200" dirty="0" smtClean="0"/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a-RU" sz="500" kern="1200" dirty="0" smtClean="0"/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a-RU" sz="500" kern="1200" dirty="0" smtClean="0"/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a-RU" sz="500" kern="1200" dirty="0" smtClean="0"/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a-RU" sz="500" kern="1200" dirty="0" smtClean="0"/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a-RU" sz="500" kern="1200" dirty="0" smtClean="0"/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a-RU" sz="500" kern="1200" dirty="0" smtClean="0"/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a-RU" sz="500" kern="1200" dirty="0" smtClean="0"/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a-RU" sz="500" kern="1200" dirty="0" smtClean="0"/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a-RU" sz="500" kern="1200" dirty="0" smtClean="0"/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a-RU" sz="500" kern="1200" dirty="0" smtClean="0"/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a-RU" sz="500" kern="1200" dirty="0" smtClean="0"/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a-RU" sz="500" kern="1200" dirty="0" smtClean="0"/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a-RU" sz="500" kern="1200" dirty="0" smtClean="0"/>
            <a:t>Был бб</a:t>
          </a:r>
          <a:endParaRPr lang="ru-RU" sz="500" kern="1200" dirty="0"/>
        </a:p>
      </dsp:txBody>
      <dsp:txXfrm>
        <a:off x="198285" y="254"/>
        <a:ext cx="2261886" cy="904754"/>
      </dsp:txXfrm>
    </dsp:sp>
    <dsp:sp modelId="{831C53DC-9865-4E0F-B0ED-CCADF3B458B0}">
      <dsp:nvSpPr>
        <dsp:cNvPr id="0" name=""/>
        <dsp:cNvSpPr/>
      </dsp:nvSpPr>
      <dsp:spPr>
        <a:xfrm>
          <a:off x="2166126" y="77158"/>
          <a:ext cx="1877365" cy="750946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17780" rIns="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a-RU" sz="2800" kern="1200" dirty="0" smtClean="0"/>
            <a:t>был көн</a:t>
          </a:r>
          <a:endParaRPr lang="ru-RU" sz="2800" kern="1200" dirty="0"/>
        </a:p>
      </dsp:txBody>
      <dsp:txXfrm>
        <a:off x="2166126" y="77158"/>
        <a:ext cx="1877365" cy="750946"/>
      </dsp:txXfrm>
    </dsp:sp>
    <dsp:sp modelId="{385419A5-65B9-4D74-9F59-528452A35AEA}">
      <dsp:nvSpPr>
        <dsp:cNvPr id="0" name=""/>
        <dsp:cNvSpPr/>
      </dsp:nvSpPr>
      <dsp:spPr>
        <a:xfrm>
          <a:off x="3780660" y="77158"/>
          <a:ext cx="1877365" cy="750946"/>
        </a:xfrm>
        <a:prstGeom prst="chevron">
          <a:avLst/>
        </a:prstGeom>
        <a:solidFill>
          <a:srgbClr val="00B0F0">
            <a:alpha val="90000"/>
          </a:srgbClr>
        </a:solidFill>
        <a:ln w="400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3335" rIns="0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a-RU" sz="2100" kern="1200" dirty="0" smtClean="0"/>
            <a:t>бөгөн</a:t>
          </a:r>
          <a:endParaRPr lang="ru-RU" sz="2100" kern="1200" dirty="0"/>
        </a:p>
      </dsp:txBody>
      <dsp:txXfrm>
        <a:off x="3780660" y="77158"/>
        <a:ext cx="1877365" cy="750946"/>
      </dsp:txXfrm>
    </dsp:sp>
    <dsp:sp modelId="{1F7E5088-AF10-44E8-8651-20C71E0963D7}">
      <dsp:nvSpPr>
        <dsp:cNvPr id="0" name=""/>
        <dsp:cNvSpPr/>
      </dsp:nvSpPr>
      <dsp:spPr>
        <a:xfrm>
          <a:off x="198285" y="1031674"/>
          <a:ext cx="2261886" cy="90475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3175" rIns="0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98285" y="1031674"/>
        <a:ext cx="2261886" cy="904754"/>
      </dsp:txXfrm>
    </dsp:sp>
    <dsp:sp modelId="{8A6A7896-E238-40C7-B120-FA6818BE19CF}">
      <dsp:nvSpPr>
        <dsp:cNvPr id="0" name=""/>
        <dsp:cNvSpPr/>
      </dsp:nvSpPr>
      <dsp:spPr>
        <a:xfrm>
          <a:off x="2166126" y="1108578"/>
          <a:ext cx="1877365" cy="750946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3335" rIns="0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a-RU" sz="2100" kern="1200" dirty="0" smtClean="0"/>
            <a:t>Был йыл</a:t>
          </a:r>
          <a:endParaRPr lang="ru-RU" sz="2100" kern="1200" dirty="0"/>
        </a:p>
      </dsp:txBody>
      <dsp:txXfrm>
        <a:off x="2166126" y="1108578"/>
        <a:ext cx="1877365" cy="750946"/>
      </dsp:txXfrm>
    </dsp:sp>
    <dsp:sp modelId="{81D7DD85-83C2-49E3-8D8F-6426A6C6CB64}">
      <dsp:nvSpPr>
        <dsp:cNvPr id="0" name=""/>
        <dsp:cNvSpPr/>
      </dsp:nvSpPr>
      <dsp:spPr>
        <a:xfrm>
          <a:off x="3780660" y="1108578"/>
          <a:ext cx="1877365" cy="750946"/>
        </a:xfrm>
        <a:prstGeom prst="chevron">
          <a:avLst/>
        </a:prstGeom>
        <a:solidFill>
          <a:srgbClr val="FFFF00">
            <a:alpha val="90000"/>
          </a:srgbClr>
        </a:solidFill>
        <a:ln w="400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3335" rIns="0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a-RU" sz="2100" kern="1200" dirty="0" smtClean="0"/>
            <a:t>быйыл</a:t>
          </a:r>
          <a:endParaRPr lang="ru-RU" sz="2100" kern="1200" dirty="0"/>
        </a:p>
      </dsp:txBody>
      <dsp:txXfrm>
        <a:off x="3780660" y="1108578"/>
        <a:ext cx="1877365" cy="750946"/>
      </dsp:txXfrm>
    </dsp:sp>
    <dsp:sp modelId="{BBCAE131-048B-43D7-85D8-D94C62F9B9ED}">
      <dsp:nvSpPr>
        <dsp:cNvPr id="0" name=""/>
        <dsp:cNvSpPr/>
      </dsp:nvSpPr>
      <dsp:spPr>
        <a:xfrm>
          <a:off x="198285" y="2063094"/>
          <a:ext cx="2261886" cy="90475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3175" rIns="0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98285" y="2063094"/>
        <a:ext cx="2261886" cy="904754"/>
      </dsp:txXfrm>
    </dsp:sp>
    <dsp:sp modelId="{FAC0D4A4-A202-4CF6-9CA5-7E63CA2B4CF5}">
      <dsp:nvSpPr>
        <dsp:cNvPr id="0" name=""/>
        <dsp:cNvSpPr/>
      </dsp:nvSpPr>
      <dsp:spPr>
        <a:xfrm>
          <a:off x="2166126" y="2139998"/>
          <a:ext cx="1877365" cy="750946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3335" rIns="0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a-RU" sz="2100" kern="1200" dirty="0" smtClean="0"/>
            <a:t>Бары бер</a:t>
          </a:r>
          <a:endParaRPr lang="ru-RU" sz="2100" kern="1200" dirty="0"/>
        </a:p>
      </dsp:txBody>
      <dsp:txXfrm>
        <a:off x="2166126" y="2139998"/>
        <a:ext cx="1877365" cy="750946"/>
      </dsp:txXfrm>
    </dsp:sp>
    <dsp:sp modelId="{841F5ECE-226D-409E-86DA-1FECD34A51B0}">
      <dsp:nvSpPr>
        <dsp:cNvPr id="0" name=""/>
        <dsp:cNvSpPr/>
      </dsp:nvSpPr>
      <dsp:spPr>
        <a:xfrm>
          <a:off x="3780660" y="2139998"/>
          <a:ext cx="1877365" cy="750946"/>
        </a:xfrm>
        <a:prstGeom prst="chevron">
          <a:avLst/>
        </a:prstGeom>
        <a:solidFill>
          <a:schemeClr val="accent6">
            <a:lumMod val="75000"/>
            <a:alpha val="90000"/>
          </a:schemeClr>
        </a:solidFill>
        <a:ln w="400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3335" rIns="0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a-RU" sz="2100" kern="1200" dirty="0" smtClean="0"/>
            <a:t>барыбер</a:t>
          </a:r>
          <a:endParaRPr lang="ru-RU" sz="2100" kern="1200" dirty="0"/>
        </a:p>
      </dsp:txBody>
      <dsp:txXfrm>
        <a:off x="3780660" y="2139998"/>
        <a:ext cx="1877365" cy="750946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1BEFE8F-D320-49E9-8C53-CE8F2116EB10}">
      <dsp:nvSpPr>
        <dsp:cNvPr id="0" name=""/>
        <dsp:cNvSpPr/>
      </dsp:nvSpPr>
      <dsp:spPr>
        <a:xfrm rot="5400000">
          <a:off x="-27292" y="205099"/>
          <a:ext cx="181951" cy="12736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5400000">
        <a:off x="-27292" y="205099"/>
        <a:ext cx="181951" cy="127366"/>
      </dsp:txXfrm>
    </dsp:sp>
    <dsp:sp modelId="{CA80FD81-CFC6-44F4-8EC2-BF02ED0F06AE}">
      <dsp:nvSpPr>
        <dsp:cNvPr id="0" name=""/>
        <dsp:cNvSpPr/>
      </dsp:nvSpPr>
      <dsp:spPr>
        <a:xfrm rot="5400000">
          <a:off x="1084668" y="-779496"/>
          <a:ext cx="118268" cy="203287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175" rIns="3175" bIns="3175" numCol="1" spcCol="1270" anchor="ctr" anchorCtr="0">
          <a:noAutofit/>
        </a:bodyPr>
        <a:lstStyle/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500" kern="1200" dirty="0"/>
        </a:p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500" kern="1200" dirty="0"/>
        </a:p>
      </dsp:txBody>
      <dsp:txXfrm rot="5400000">
        <a:off x="1084668" y="-779496"/>
        <a:ext cx="118268" cy="2032873"/>
      </dsp:txXfrm>
    </dsp:sp>
    <dsp:sp modelId="{C5470781-0D95-4E97-9B11-BADE179ABBCD}">
      <dsp:nvSpPr>
        <dsp:cNvPr id="0" name=""/>
        <dsp:cNvSpPr/>
      </dsp:nvSpPr>
      <dsp:spPr>
        <a:xfrm rot="5400000">
          <a:off x="-27292" y="116336"/>
          <a:ext cx="181951" cy="12736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5400000">
        <a:off x="-27292" y="116336"/>
        <a:ext cx="181951" cy="127366"/>
      </dsp:txXfrm>
    </dsp:sp>
    <dsp:sp modelId="{BE6BF440-8E87-4BB8-9609-2EAD95921F26}">
      <dsp:nvSpPr>
        <dsp:cNvPr id="0" name=""/>
        <dsp:cNvSpPr/>
      </dsp:nvSpPr>
      <dsp:spPr>
        <a:xfrm rot="5400000">
          <a:off x="1084668" y="-868258"/>
          <a:ext cx="118268" cy="203287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175" rIns="3175" bIns="3175" numCol="1" spcCol="1270" anchor="ctr" anchorCtr="0">
          <a:noAutofit/>
        </a:bodyPr>
        <a:lstStyle/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500" kern="1200"/>
        </a:p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500" kern="1200"/>
        </a:p>
      </dsp:txBody>
      <dsp:txXfrm rot="5400000">
        <a:off x="1084668" y="-868258"/>
        <a:ext cx="118268" cy="2032873"/>
      </dsp:txXfrm>
    </dsp:sp>
    <dsp:sp modelId="{719B7F65-99F5-4C58-89C9-E985C353CE44}">
      <dsp:nvSpPr>
        <dsp:cNvPr id="0" name=""/>
        <dsp:cNvSpPr/>
      </dsp:nvSpPr>
      <dsp:spPr>
        <a:xfrm rot="5400000">
          <a:off x="-27292" y="27574"/>
          <a:ext cx="181951" cy="12736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5400000">
        <a:off x="-27292" y="27574"/>
        <a:ext cx="181951" cy="127366"/>
      </dsp:txXfrm>
    </dsp:sp>
    <dsp:sp modelId="{565C3FD2-0FC0-4A6E-93F9-5C3FDED9A90B}">
      <dsp:nvSpPr>
        <dsp:cNvPr id="0" name=""/>
        <dsp:cNvSpPr/>
      </dsp:nvSpPr>
      <dsp:spPr>
        <a:xfrm rot="5400000">
          <a:off x="1084668" y="-957302"/>
          <a:ext cx="118268" cy="203287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04BAB59-AABC-4B65-883A-6954247D9167}">
      <dsp:nvSpPr>
        <dsp:cNvPr id="0" name=""/>
        <dsp:cNvSpPr/>
      </dsp:nvSpPr>
      <dsp:spPr>
        <a:xfrm>
          <a:off x="0" y="371291"/>
          <a:ext cx="6288360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1536BA-04C8-43E2-8DED-841A2AFB0912}">
      <dsp:nvSpPr>
        <dsp:cNvPr id="0" name=""/>
        <dsp:cNvSpPr/>
      </dsp:nvSpPr>
      <dsp:spPr>
        <a:xfrm>
          <a:off x="314418" y="46571"/>
          <a:ext cx="4401852" cy="64944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6380" tIns="0" rIns="166380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a-RU" sz="2200" kern="1200" dirty="0" smtClean="0"/>
            <a:t>Шәп-шәп (йүгерә)</a:t>
          </a:r>
          <a:endParaRPr lang="ru-RU" sz="2200" kern="1200" dirty="0"/>
        </a:p>
      </dsp:txBody>
      <dsp:txXfrm>
        <a:off x="314418" y="46571"/>
        <a:ext cx="4401852" cy="649440"/>
      </dsp:txXfrm>
    </dsp:sp>
    <dsp:sp modelId="{A6CE0D77-24AB-4E0C-B2B8-F6B8BC0AF331}">
      <dsp:nvSpPr>
        <dsp:cNvPr id="0" name=""/>
        <dsp:cNvSpPr/>
      </dsp:nvSpPr>
      <dsp:spPr>
        <a:xfrm>
          <a:off x="0" y="1369211"/>
          <a:ext cx="6288360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4">
              <a:hueOff val="8617942"/>
              <a:satOff val="-21801"/>
              <a:lumOff val="98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800848-B46B-4DCB-9137-4D592FD48BB7}">
      <dsp:nvSpPr>
        <dsp:cNvPr id="0" name=""/>
        <dsp:cNvSpPr/>
      </dsp:nvSpPr>
      <dsp:spPr>
        <a:xfrm>
          <a:off x="314418" y="1044492"/>
          <a:ext cx="4401852" cy="649440"/>
        </a:xfrm>
        <a:prstGeom prst="roundRect">
          <a:avLst/>
        </a:prstGeom>
        <a:solidFill>
          <a:schemeClr val="accent4">
            <a:hueOff val="8617942"/>
            <a:satOff val="-21801"/>
            <a:lumOff val="98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6380" tIns="0" rIns="166380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a-RU" sz="2200" kern="1200" dirty="0" smtClean="0"/>
            <a:t>Көлә-көлә (һөйләй)</a:t>
          </a:r>
          <a:endParaRPr lang="ru-RU" sz="2200" kern="1200" dirty="0"/>
        </a:p>
      </dsp:txBody>
      <dsp:txXfrm>
        <a:off x="314418" y="1044492"/>
        <a:ext cx="4401852" cy="649440"/>
      </dsp:txXfrm>
    </dsp:sp>
    <dsp:sp modelId="{F22D8ED3-B212-492B-A66B-29A22989E01A}">
      <dsp:nvSpPr>
        <dsp:cNvPr id="0" name=""/>
        <dsp:cNvSpPr/>
      </dsp:nvSpPr>
      <dsp:spPr>
        <a:xfrm>
          <a:off x="0" y="2367132"/>
          <a:ext cx="6288360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4">
              <a:hueOff val="17235884"/>
              <a:satOff val="-43603"/>
              <a:lumOff val="196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775971-12FF-4312-8F17-ED11AFC117E0}">
      <dsp:nvSpPr>
        <dsp:cNvPr id="0" name=""/>
        <dsp:cNvSpPr/>
      </dsp:nvSpPr>
      <dsp:spPr>
        <a:xfrm>
          <a:off x="314418" y="2042412"/>
          <a:ext cx="4401852" cy="649440"/>
        </a:xfrm>
        <a:prstGeom prst="roundRect">
          <a:avLst/>
        </a:prstGeom>
        <a:solidFill>
          <a:schemeClr val="accent4">
            <a:hueOff val="17235884"/>
            <a:satOff val="-43603"/>
            <a:lumOff val="196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6380" tIns="0" rIns="166380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a-RU" sz="2200" kern="1200" dirty="0" smtClean="0"/>
            <a:t>Һикерә-һикерә (килә)</a:t>
          </a:r>
          <a:endParaRPr lang="ru-RU" sz="2200" kern="1200" dirty="0"/>
        </a:p>
      </dsp:txBody>
      <dsp:txXfrm>
        <a:off x="314418" y="2042412"/>
        <a:ext cx="4401852" cy="64944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9695C25-220B-4E10-A5A7-F834993A2D29}">
      <dsp:nvSpPr>
        <dsp:cNvPr id="0" name=""/>
        <dsp:cNvSpPr/>
      </dsp:nvSpPr>
      <dsp:spPr>
        <a:xfrm>
          <a:off x="0" y="430628"/>
          <a:ext cx="1897604" cy="113856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a-RU" sz="3300" kern="1200" dirty="0" smtClean="0"/>
            <a:t>Ялан аяҡ</a:t>
          </a:r>
          <a:endParaRPr lang="ru-RU" sz="3300" kern="1200" dirty="0"/>
        </a:p>
      </dsp:txBody>
      <dsp:txXfrm>
        <a:off x="0" y="430628"/>
        <a:ext cx="1897604" cy="1138563"/>
      </dsp:txXfrm>
    </dsp:sp>
    <dsp:sp modelId="{A475A5F8-27D8-4092-AA84-1BD03FAEFDA7}">
      <dsp:nvSpPr>
        <dsp:cNvPr id="0" name=""/>
        <dsp:cNvSpPr/>
      </dsp:nvSpPr>
      <dsp:spPr>
        <a:xfrm>
          <a:off x="2087365" y="430628"/>
          <a:ext cx="1897604" cy="1138563"/>
        </a:xfrm>
        <a:prstGeom prst="rect">
          <a:avLst/>
        </a:prstGeom>
        <a:solidFill>
          <a:schemeClr val="accent2">
            <a:hueOff val="-4051890"/>
            <a:satOff val="8333"/>
            <a:lumOff val="-637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a-RU" sz="3300" kern="1200" dirty="0" smtClean="0"/>
            <a:t>Баш түбән</a:t>
          </a:r>
          <a:endParaRPr lang="ru-RU" sz="3300" kern="1200" dirty="0"/>
        </a:p>
      </dsp:txBody>
      <dsp:txXfrm>
        <a:off x="2087365" y="430628"/>
        <a:ext cx="1897604" cy="1138563"/>
      </dsp:txXfrm>
    </dsp:sp>
    <dsp:sp modelId="{708C00F5-CA13-4F3E-988C-BAFDA0714897}">
      <dsp:nvSpPr>
        <dsp:cNvPr id="0" name=""/>
        <dsp:cNvSpPr/>
      </dsp:nvSpPr>
      <dsp:spPr>
        <a:xfrm>
          <a:off x="4174730" y="430628"/>
          <a:ext cx="1897604" cy="1138563"/>
        </a:xfrm>
        <a:prstGeom prst="rect">
          <a:avLst/>
        </a:prstGeom>
        <a:solidFill>
          <a:schemeClr val="accent2">
            <a:hueOff val="-8103780"/>
            <a:satOff val="16667"/>
            <a:lumOff val="-1274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a-RU" sz="3300" kern="1200" dirty="0" smtClean="0"/>
            <a:t>Аяҡ үрә</a:t>
          </a:r>
          <a:endParaRPr lang="ru-RU" sz="3300" kern="1200" dirty="0"/>
        </a:p>
      </dsp:txBody>
      <dsp:txXfrm>
        <a:off x="4174730" y="430628"/>
        <a:ext cx="1897604" cy="1138563"/>
      </dsp:txXfrm>
    </dsp:sp>
    <dsp:sp modelId="{C969D0EA-8847-4C88-9DED-C9B607FBD59C}">
      <dsp:nvSpPr>
        <dsp:cNvPr id="0" name=""/>
        <dsp:cNvSpPr/>
      </dsp:nvSpPr>
      <dsp:spPr>
        <a:xfrm>
          <a:off x="1043682" y="1758952"/>
          <a:ext cx="1897604" cy="1138563"/>
        </a:xfrm>
        <a:prstGeom prst="rect">
          <a:avLst/>
        </a:prstGeom>
        <a:solidFill>
          <a:schemeClr val="accent2">
            <a:hueOff val="-12155671"/>
            <a:satOff val="25001"/>
            <a:lumOff val="-1912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a-RU" sz="3300" kern="1200" dirty="0" smtClean="0"/>
            <a:t>Аяҡ өҫтө</a:t>
          </a:r>
          <a:endParaRPr lang="ru-RU" sz="3300" kern="1200" dirty="0"/>
        </a:p>
      </dsp:txBody>
      <dsp:txXfrm>
        <a:off x="1043682" y="1758952"/>
        <a:ext cx="1897604" cy="1138563"/>
      </dsp:txXfrm>
    </dsp:sp>
    <dsp:sp modelId="{87D4444F-9016-42BA-A3DE-FB411DB80F3D}">
      <dsp:nvSpPr>
        <dsp:cNvPr id="0" name=""/>
        <dsp:cNvSpPr/>
      </dsp:nvSpPr>
      <dsp:spPr>
        <a:xfrm>
          <a:off x="3131048" y="1758952"/>
          <a:ext cx="1897604" cy="1138563"/>
        </a:xfrm>
        <a:prstGeom prst="rect">
          <a:avLst/>
        </a:prstGeom>
        <a:solidFill>
          <a:schemeClr val="accent2">
            <a:hueOff val="-16207560"/>
            <a:satOff val="33334"/>
            <a:lumOff val="-2549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a-RU" sz="3300" kern="1200" dirty="0" smtClean="0"/>
            <a:t>Баш өҫтө</a:t>
          </a:r>
          <a:endParaRPr lang="ru-RU" sz="3300" kern="1200" dirty="0"/>
        </a:p>
      </dsp:txBody>
      <dsp:txXfrm>
        <a:off x="3131048" y="1758952"/>
        <a:ext cx="1897604" cy="1138563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54656DC-B3F5-4083-97AA-A3959538C6DB}">
      <dsp:nvSpPr>
        <dsp:cNvPr id="0" name=""/>
        <dsp:cNvSpPr/>
      </dsp:nvSpPr>
      <dsp:spPr>
        <a:xfrm>
          <a:off x="0" y="378144"/>
          <a:ext cx="6288360" cy="6048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24FC95-9E6B-4EC5-82D8-8F3BC57893F3}">
      <dsp:nvSpPr>
        <dsp:cNvPr id="0" name=""/>
        <dsp:cNvSpPr/>
      </dsp:nvSpPr>
      <dsp:spPr>
        <a:xfrm>
          <a:off x="314418" y="23904"/>
          <a:ext cx="4401852" cy="7084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6380" tIns="0" rIns="166380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a-RU" sz="2400" kern="1200" dirty="0" smtClean="0"/>
            <a:t>Һирәк-һаяҡ, бата-сума</a:t>
          </a:r>
          <a:endParaRPr lang="ru-RU" sz="2400" kern="1200" dirty="0"/>
        </a:p>
      </dsp:txBody>
      <dsp:txXfrm>
        <a:off x="314418" y="23904"/>
        <a:ext cx="4401852" cy="708480"/>
      </dsp:txXfrm>
    </dsp:sp>
    <dsp:sp modelId="{D700D414-7218-49F2-8A49-B904B7A978CB}">
      <dsp:nvSpPr>
        <dsp:cNvPr id="0" name=""/>
        <dsp:cNvSpPr/>
      </dsp:nvSpPr>
      <dsp:spPr>
        <a:xfrm>
          <a:off x="0" y="1466784"/>
          <a:ext cx="6288360" cy="6048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73AD27-33C5-4B2E-9304-3534F95A21B2}">
      <dsp:nvSpPr>
        <dsp:cNvPr id="0" name=""/>
        <dsp:cNvSpPr/>
      </dsp:nvSpPr>
      <dsp:spPr>
        <a:xfrm>
          <a:off x="314418" y="1112544"/>
          <a:ext cx="4401852" cy="7084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6380" tIns="0" rIns="166380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a-RU" sz="2400" kern="1200" dirty="0" smtClean="0"/>
            <a:t>Үрле-ҡырлы,  аслы-туҡлы</a:t>
          </a:r>
          <a:endParaRPr lang="ru-RU" sz="2400" kern="1200" dirty="0"/>
        </a:p>
      </dsp:txBody>
      <dsp:txXfrm>
        <a:off x="314418" y="1112544"/>
        <a:ext cx="4401852" cy="708480"/>
      </dsp:txXfrm>
    </dsp:sp>
    <dsp:sp modelId="{0EC2B2F9-F3A6-4D9E-B16E-DF98BC32259F}">
      <dsp:nvSpPr>
        <dsp:cNvPr id="0" name=""/>
        <dsp:cNvSpPr/>
      </dsp:nvSpPr>
      <dsp:spPr>
        <a:xfrm>
          <a:off x="0" y="2555423"/>
          <a:ext cx="6288360" cy="6048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1C375B-433A-4521-8859-F3C48E04E913}">
      <dsp:nvSpPr>
        <dsp:cNvPr id="0" name=""/>
        <dsp:cNvSpPr/>
      </dsp:nvSpPr>
      <dsp:spPr>
        <a:xfrm>
          <a:off x="314418" y="2201183"/>
          <a:ext cx="4401852" cy="7084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6380" tIns="0" rIns="166380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a-RU" sz="2400" kern="1200" dirty="0" smtClean="0"/>
            <a:t>Ҡабалан-ҡарһалан</a:t>
          </a:r>
          <a:endParaRPr lang="ru-RU" sz="2400" kern="1200" dirty="0"/>
        </a:p>
      </dsp:txBody>
      <dsp:txXfrm>
        <a:off x="314418" y="2201183"/>
        <a:ext cx="4401852" cy="7084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4F1DBB0-5AD7-4D04-BAD2-C65A9660F824}" type="datetimeFigureOut">
              <a:rPr lang="ru-RU" smtClean="0"/>
              <a:pPr/>
              <a:t>17.04.2015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6DE2033-0341-464E-843D-B58FEB06EF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F1DBB0-5AD7-4D04-BAD2-C65A9660F824}" type="datetimeFigureOut">
              <a:rPr lang="ru-RU" smtClean="0"/>
              <a:pPr/>
              <a:t>17.04.2015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DE2033-0341-464E-843D-B58FEB06EF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94F1DBB0-5AD7-4D04-BAD2-C65A9660F824}" type="datetimeFigureOut">
              <a:rPr lang="ru-RU" smtClean="0"/>
              <a:pPr/>
              <a:t>17.04.2015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6DE2033-0341-464E-843D-B58FEB06EF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F1DBB0-5AD7-4D04-BAD2-C65A9660F824}" type="datetimeFigureOut">
              <a:rPr lang="ru-RU" smtClean="0"/>
              <a:pPr/>
              <a:t>17.04.2015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DE2033-0341-464E-843D-B58FEB06EF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4F1DBB0-5AD7-4D04-BAD2-C65A9660F824}" type="datetimeFigureOut">
              <a:rPr lang="ru-RU" smtClean="0"/>
              <a:pPr/>
              <a:t>17.04.2015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26DE2033-0341-464E-843D-B58FEB06EF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F1DBB0-5AD7-4D04-BAD2-C65A9660F824}" type="datetimeFigureOut">
              <a:rPr lang="ru-RU" smtClean="0"/>
              <a:pPr/>
              <a:t>17.04.2015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DE2033-0341-464E-843D-B58FEB06EF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F1DBB0-5AD7-4D04-BAD2-C65A9660F824}" type="datetimeFigureOut">
              <a:rPr lang="ru-RU" smtClean="0"/>
              <a:pPr/>
              <a:t>17.04.2015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DE2033-0341-464E-843D-B58FEB06EF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F1DBB0-5AD7-4D04-BAD2-C65A9660F824}" type="datetimeFigureOut">
              <a:rPr lang="ru-RU" smtClean="0"/>
              <a:pPr/>
              <a:t>17.04.2015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DE2033-0341-464E-843D-B58FEB06EF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4F1DBB0-5AD7-4D04-BAD2-C65A9660F824}" type="datetimeFigureOut">
              <a:rPr lang="ru-RU" smtClean="0"/>
              <a:pPr/>
              <a:t>17.04.2015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DE2033-0341-464E-843D-B58FEB06EF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F1DBB0-5AD7-4D04-BAD2-C65A9660F824}" type="datetimeFigureOut">
              <a:rPr lang="ru-RU" smtClean="0"/>
              <a:pPr/>
              <a:t>17.04.2015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DE2033-0341-464E-843D-B58FEB06EF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F1DBB0-5AD7-4D04-BAD2-C65A9660F824}" type="datetimeFigureOut">
              <a:rPr lang="ru-RU" smtClean="0"/>
              <a:pPr/>
              <a:t>17.04.2015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DE2033-0341-464E-843D-B58FEB06EF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94F1DBB0-5AD7-4D04-BAD2-C65A9660F824}" type="datetimeFigureOut">
              <a:rPr lang="ru-RU" smtClean="0"/>
              <a:pPr/>
              <a:t>17.04.2015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6DE2033-0341-464E-843D-B58FEB06EFB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ru-RU" dirty="0" smtClean="0"/>
              <a:t>Р</a:t>
            </a:r>
            <a:r>
              <a:rPr lang="ba-RU" dirty="0" smtClean="0"/>
              <a:t>әүеш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solidFill>
            <a:srgbClr val="C00000"/>
          </a:solidFill>
        </p:spPr>
        <p:txBody>
          <a:bodyPr>
            <a:normAutofit/>
          </a:bodyPr>
          <a:lstStyle/>
          <a:p>
            <a:r>
              <a:rPr lang="ba-RU" dirty="0" smtClean="0"/>
              <a:t>Рәүештәр ҡылымды асыҡлай.</a:t>
            </a:r>
          </a:p>
          <a:p>
            <a:pPr algn="ctr"/>
            <a:r>
              <a:rPr lang="ba-RU" dirty="0" smtClean="0"/>
              <a:t> Нисек?Ҡай:а? Күпме? Ҡасан? Ни тиклем? Һорауҙарына яуап бирә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a-RU" dirty="0" smtClean="0"/>
              <a:t>Ҡушма рәүештәр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a-RU" dirty="0" smtClean="0"/>
              <a:t>Г) һүҙҙәрҙе парлау юлы менән:</a:t>
            </a:r>
          </a:p>
          <a:p>
            <a:endParaRPr lang="ru-RU" dirty="0"/>
          </a:p>
        </p:txBody>
      </p:sp>
      <p:graphicFrame>
        <p:nvGraphicFramePr>
          <p:cNvPr id="5" name="Схема 4"/>
          <p:cNvGraphicFramePr/>
          <p:nvPr/>
        </p:nvGraphicFramePr>
        <p:xfrm>
          <a:off x="1331640" y="2276872"/>
          <a:ext cx="6288360" cy="3184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ba-RU" dirty="0" smtClean="0"/>
              <a:t>Эш: Ҡушма рәүештәр яһарға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683568" y="1628800"/>
          <a:ext cx="6912768" cy="522920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3456384"/>
                <a:gridCol w="3456384"/>
              </a:tblGrid>
              <a:tr h="5229200">
                <a:tc>
                  <a:txBody>
                    <a:bodyPr/>
                    <a:lstStyle/>
                    <a:p>
                      <a:r>
                        <a:rPr lang="ba-RU" sz="3200" dirty="0" smtClean="0">
                          <a:solidFill>
                            <a:srgbClr val="FF0000"/>
                          </a:solidFill>
                        </a:rPr>
                        <a:t>Ауа</a:t>
                      </a:r>
                    </a:p>
                    <a:p>
                      <a:r>
                        <a:rPr lang="ba-RU" sz="3200" dirty="0" smtClean="0">
                          <a:solidFill>
                            <a:srgbClr val="FF0000"/>
                          </a:solidFill>
                        </a:rPr>
                        <a:t>Һирәк</a:t>
                      </a:r>
                    </a:p>
                    <a:p>
                      <a:r>
                        <a:rPr lang="ba-RU" sz="3200" dirty="0" smtClean="0">
                          <a:solidFill>
                            <a:srgbClr val="FF0000"/>
                          </a:solidFill>
                        </a:rPr>
                        <a:t>Арымай</a:t>
                      </a:r>
                    </a:p>
                    <a:p>
                      <a:r>
                        <a:rPr lang="ba-RU" sz="3200" dirty="0" smtClean="0">
                          <a:solidFill>
                            <a:srgbClr val="FF0000"/>
                          </a:solidFill>
                        </a:rPr>
                        <a:t>Илке</a:t>
                      </a:r>
                    </a:p>
                    <a:p>
                      <a:r>
                        <a:rPr lang="ba-RU" sz="3200" dirty="0" smtClean="0">
                          <a:solidFill>
                            <a:srgbClr val="FF0000"/>
                          </a:solidFill>
                        </a:rPr>
                        <a:t>Яҙлы</a:t>
                      </a:r>
                    </a:p>
                    <a:p>
                      <a:r>
                        <a:rPr lang="ba-RU" sz="3200" dirty="0" smtClean="0">
                          <a:solidFill>
                            <a:srgbClr val="FF0000"/>
                          </a:solidFill>
                        </a:rPr>
                        <a:t>Көскә</a:t>
                      </a:r>
                    </a:p>
                    <a:p>
                      <a:r>
                        <a:rPr lang="ba-RU" sz="3200" dirty="0" smtClean="0">
                          <a:solidFill>
                            <a:srgbClr val="FF0000"/>
                          </a:solidFill>
                        </a:rPr>
                        <a:t>Әленән</a:t>
                      </a:r>
                    </a:p>
                    <a:p>
                      <a:r>
                        <a:rPr lang="ba-RU" sz="3200" dirty="0" smtClean="0">
                          <a:solidFill>
                            <a:srgbClr val="FF0000"/>
                          </a:solidFill>
                        </a:rPr>
                        <a:t>Баш</a:t>
                      </a:r>
                    </a:p>
                    <a:p>
                      <a:r>
                        <a:rPr lang="ba-RU" sz="3200" dirty="0" smtClean="0">
                          <a:solidFill>
                            <a:srgbClr val="FF0000"/>
                          </a:solidFill>
                        </a:rPr>
                        <a:t>аҙмы</a:t>
                      </a:r>
                    </a:p>
                    <a:p>
                      <a:endParaRPr lang="ru-RU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ba-RU" sz="3200" dirty="0" smtClean="0">
                          <a:solidFill>
                            <a:srgbClr val="FF0000"/>
                          </a:solidFill>
                        </a:rPr>
                        <a:t>талмай</a:t>
                      </a:r>
                    </a:p>
                    <a:p>
                      <a:r>
                        <a:rPr lang="ba-RU" sz="3200" dirty="0" smtClean="0">
                          <a:solidFill>
                            <a:srgbClr val="FF0000"/>
                          </a:solidFill>
                        </a:rPr>
                        <a:t>көскә</a:t>
                      </a:r>
                    </a:p>
                    <a:p>
                      <a:r>
                        <a:rPr lang="ba-RU" sz="3200" dirty="0" smtClean="0">
                          <a:solidFill>
                            <a:srgbClr val="FF0000"/>
                          </a:solidFill>
                        </a:rPr>
                        <a:t>көҙлө</a:t>
                      </a:r>
                    </a:p>
                    <a:p>
                      <a:r>
                        <a:rPr lang="ba-RU" sz="3200" dirty="0" smtClean="0">
                          <a:solidFill>
                            <a:srgbClr val="FF0000"/>
                          </a:solidFill>
                        </a:rPr>
                        <a:t>әле</a:t>
                      </a:r>
                    </a:p>
                    <a:p>
                      <a:r>
                        <a:rPr lang="ba-RU" sz="3200" dirty="0" smtClean="0">
                          <a:solidFill>
                            <a:srgbClr val="FF0000"/>
                          </a:solidFill>
                        </a:rPr>
                        <a:t>түбән</a:t>
                      </a:r>
                    </a:p>
                    <a:p>
                      <a:r>
                        <a:rPr lang="ba-RU" sz="3200" dirty="0" smtClean="0">
                          <a:solidFill>
                            <a:srgbClr val="FF0000"/>
                          </a:solidFill>
                        </a:rPr>
                        <a:t>мирәк</a:t>
                      </a:r>
                    </a:p>
                    <a:p>
                      <a:r>
                        <a:rPr lang="ba-RU" sz="3200" dirty="0" smtClean="0">
                          <a:solidFill>
                            <a:srgbClr val="FF0000"/>
                          </a:solidFill>
                        </a:rPr>
                        <a:t>күпме</a:t>
                      </a:r>
                      <a:endParaRPr lang="ba-RU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ba-RU" sz="3200" dirty="0" smtClean="0">
                          <a:solidFill>
                            <a:srgbClr val="FF0000"/>
                          </a:solidFill>
                        </a:rPr>
                        <a:t>һалҡы</a:t>
                      </a:r>
                    </a:p>
                    <a:p>
                      <a:r>
                        <a:rPr lang="ba-RU" sz="3200" dirty="0" smtClean="0">
                          <a:solidFill>
                            <a:srgbClr val="FF0000"/>
                          </a:solidFill>
                        </a:rPr>
                        <a:t>түнә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 fontScale="90000"/>
          </a:bodyPr>
          <a:lstStyle/>
          <a:p>
            <a:pPr algn="ctr"/>
            <a:r>
              <a:rPr lang="ba-RU" dirty="0" smtClean="0"/>
              <a:t>Рәүештәргә грамматик анализ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solidFill>
            <a:srgbClr val="00B050"/>
          </a:solidFill>
        </p:spPr>
        <p:txBody>
          <a:bodyPr>
            <a:normAutofit lnSpcReduction="10000"/>
          </a:bodyPr>
          <a:lstStyle/>
          <a:p>
            <a:r>
              <a:rPr lang="ba-RU" dirty="0" smtClean="0"/>
              <a:t>Грамматик анализ тәртибе:</a:t>
            </a:r>
          </a:p>
          <a:p>
            <a:r>
              <a:rPr lang="ru-RU" dirty="0" smtClean="0"/>
              <a:t>1. </a:t>
            </a:r>
            <a:r>
              <a:rPr lang="ba-RU" dirty="0" smtClean="0"/>
              <a:t>Башланғыс формаһы</a:t>
            </a:r>
          </a:p>
          <a:p>
            <a:r>
              <a:rPr lang="ru-RU" dirty="0" smtClean="0"/>
              <a:t>2. </a:t>
            </a:r>
            <a:r>
              <a:rPr lang="ba-RU" dirty="0" smtClean="0"/>
              <a:t>Яһалышы (тамыр, яһалма, ҡушма)</a:t>
            </a:r>
          </a:p>
          <a:p>
            <a:r>
              <a:rPr lang="ru-RU" dirty="0" smtClean="0"/>
              <a:t>3. </a:t>
            </a:r>
            <a:r>
              <a:rPr lang="ba-RU" dirty="0" smtClean="0"/>
              <a:t>Төркөмсәһе (төп, ваҡыт, урын һ.б.)</a:t>
            </a:r>
          </a:p>
          <a:p>
            <a:r>
              <a:rPr lang="ru-RU" dirty="0" smtClean="0"/>
              <a:t>4. </a:t>
            </a:r>
            <a:r>
              <a:rPr lang="ba-RU" dirty="0" smtClean="0"/>
              <a:t>Дәрәжәһе</a:t>
            </a:r>
          </a:p>
          <a:p>
            <a:r>
              <a:rPr lang="ru-RU" dirty="0" smtClean="0"/>
              <a:t>5. </a:t>
            </a:r>
            <a:r>
              <a:rPr lang="ru-RU" dirty="0" err="1" smtClean="0"/>
              <a:t>Һөйләмдең ниндәй киҫәге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ba-RU" dirty="0" smtClean="0"/>
              <a:t>Анализ өлгөһө:</a:t>
            </a:r>
          </a:p>
          <a:p>
            <a:pPr>
              <a:buNone/>
            </a:pPr>
            <a:r>
              <a:rPr lang="ba-RU" b="1" u="sng" dirty="0" smtClean="0"/>
              <a:t>Мин иртәгә ял итәм.</a:t>
            </a:r>
          </a:p>
          <a:p>
            <a:pPr>
              <a:buNone/>
            </a:pPr>
            <a:endParaRPr lang="ba-RU" b="1" u="sng" dirty="0" smtClean="0"/>
          </a:p>
          <a:p>
            <a:pPr>
              <a:buNone/>
            </a:pPr>
            <a:r>
              <a:rPr lang="ba-RU" dirty="0" smtClean="0"/>
              <a:t>Иртәгә – рәүеш, баш.формаһы – иртәгә, тамыр рәүеш,ваҡыт рәүеше, төп дәрәжә, хәл.</a:t>
            </a:r>
            <a:endParaRPr lang="ru-RU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/>
          <a:lstStyle/>
          <a:p>
            <a:r>
              <a:rPr lang="ba-RU" dirty="0" smtClean="0"/>
              <a:t>Рәүеш төркөмсәләре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521109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882552"/>
                <a:gridCol w="2016224"/>
                <a:gridCol w="3340224"/>
              </a:tblGrid>
              <a:tr h="370840">
                <a:tc>
                  <a:txBody>
                    <a:bodyPr/>
                    <a:lstStyle/>
                    <a:p>
                      <a:r>
                        <a:rPr lang="ba-RU" dirty="0" smtClean="0"/>
                        <a:t>төркөмсәләре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a-RU" dirty="0" smtClean="0"/>
                        <a:t>һорауҙары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a-RU" dirty="0" smtClean="0"/>
                        <a:t>миҫалдар</a:t>
                      </a:r>
                      <a:endParaRPr lang="ru-RU" dirty="0"/>
                    </a:p>
                  </a:txBody>
                  <a:tcPr/>
                </a:tc>
              </a:tr>
              <a:tr h="728355">
                <a:tc>
                  <a:txBody>
                    <a:bodyPr/>
                    <a:lstStyle/>
                    <a:p>
                      <a:r>
                        <a:rPr lang="ba-RU" dirty="0" smtClean="0"/>
                        <a:t>төп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a-RU" dirty="0" smtClean="0"/>
                        <a:t>Нисек? Ни рәүешле?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a-RU" dirty="0" smtClean="0"/>
                        <a:t>Ялан баш, һыбай,</a:t>
                      </a:r>
                      <a:r>
                        <a:rPr lang="ba-RU" baseline="0" dirty="0" smtClean="0"/>
                        <a:t> ашыға-ашыға, шәп, ҡыҙыу</a:t>
                      </a:r>
                      <a:endParaRPr lang="ru-RU" dirty="0"/>
                    </a:p>
                  </a:txBody>
                  <a:tcPr/>
                </a:tc>
              </a:tr>
              <a:tr h="839823">
                <a:tc>
                  <a:txBody>
                    <a:bodyPr/>
                    <a:lstStyle/>
                    <a:p>
                      <a:r>
                        <a:rPr lang="ba-RU" dirty="0" smtClean="0"/>
                        <a:t>ваҡыт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a-RU" dirty="0" smtClean="0"/>
                        <a:t>Ҡасан?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a-RU" dirty="0" smtClean="0"/>
                        <a:t>Быйыл,</a:t>
                      </a:r>
                      <a:r>
                        <a:rPr lang="ba-RU" baseline="0" dirty="0" smtClean="0"/>
                        <a:t> ҡышын, оҙаҡламай,</a:t>
                      </a:r>
                    </a:p>
                    <a:p>
                      <a:r>
                        <a:rPr lang="ba-RU" baseline="0" dirty="0" smtClean="0"/>
                        <a:t>Иртәгәһенә, хәҙер.</a:t>
                      </a:r>
                      <a:endParaRPr lang="ru-RU" dirty="0"/>
                    </a:p>
                  </a:txBody>
                  <a:tcPr/>
                </a:tc>
              </a:tr>
              <a:tr h="718457">
                <a:tc>
                  <a:txBody>
                    <a:bodyPr/>
                    <a:lstStyle/>
                    <a:p>
                      <a:r>
                        <a:rPr lang="ba-RU" dirty="0" smtClean="0"/>
                        <a:t>урын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a-RU" dirty="0" smtClean="0"/>
                        <a:t>Ҡайҙа?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a-RU" dirty="0" smtClean="0"/>
                        <a:t>Юғары, түбән, алыҫ, яҡын.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674914">
                <a:tc>
                  <a:txBody>
                    <a:bodyPr/>
                    <a:lstStyle/>
                    <a:p>
                      <a:r>
                        <a:rPr lang="ba-RU" dirty="0" smtClean="0"/>
                        <a:t>оҡшатыу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a-RU" dirty="0" smtClean="0"/>
                        <a:t>Нисек?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a-RU" dirty="0" smtClean="0"/>
                        <a:t>Йәштәрсә, айыуҙай,</a:t>
                      </a:r>
                    </a:p>
                    <a:p>
                      <a:r>
                        <a:rPr lang="ba-RU" dirty="0" smtClean="0"/>
                        <a:t>Уттай, йондоҙҙай.</a:t>
                      </a:r>
                      <a:endParaRPr lang="ru-RU" dirty="0"/>
                    </a:p>
                  </a:txBody>
                  <a:tcPr/>
                </a:tc>
              </a:tr>
              <a:tr h="783772">
                <a:tc>
                  <a:txBody>
                    <a:bodyPr/>
                    <a:lstStyle/>
                    <a:p>
                      <a:r>
                        <a:rPr lang="ba-RU" dirty="0" smtClean="0"/>
                        <a:t>Күләм-дәрәжә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a-RU" dirty="0" smtClean="0"/>
                        <a:t>Күпме?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a-RU" dirty="0" smtClean="0"/>
                        <a:t>Бер аҙ,</a:t>
                      </a:r>
                      <a:r>
                        <a:rPr lang="ba-RU" baseline="0" dirty="0" smtClean="0"/>
                        <a:t> һирәк, берәм-һәрәм,</a:t>
                      </a:r>
                    </a:p>
                    <a:p>
                      <a:r>
                        <a:rPr lang="ba-RU" baseline="0" dirty="0" smtClean="0"/>
                        <a:t>Байтаҡ, бер юлы, аҙлап.</a:t>
                      </a:r>
                      <a:endParaRPr lang="ru-RU" dirty="0"/>
                    </a:p>
                  </a:txBody>
                  <a:tcPr/>
                </a:tc>
              </a:tr>
              <a:tr h="404948">
                <a:tc>
                  <a:txBody>
                    <a:bodyPr/>
                    <a:lstStyle/>
                    <a:p>
                      <a:r>
                        <a:rPr lang="ba-RU" dirty="0" smtClean="0"/>
                        <a:t>Сәбәп-маҡсат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a-RU" dirty="0" smtClean="0"/>
                        <a:t>Ниңә?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a-RU" dirty="0" smtClean="0"/>
                        <a:t>Бушҡа, юрый, юрамал.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r>
              <a:rPr lang="ba-RU" dirty="0" smtClean="0"/>
              <a:t>Рәүеш дәрәжәләре</a:t>
            </a: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84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a-RU" dirty="0" smtClean="0"/>
              <a:t>Рәүештәрҙең яһалышы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84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</p:spPr>
        <p:txBody>
          <a:bodyPr/>
          <a:lstStyle/>
          <a:p>
            <a:r>
              <a:rPr lang="ba-RU" dirty="0" smtClean="0"/>
              <a:t>Тамыр рәүештәр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ba-RU" dirty="0" smtClean="0"/>
              <a:t>Хәҙер</a:t>
            </a:r>
          </a:p>
          <a:p>
            <a:r>
              <a:rPr lang="ba-RU" dirty="0" smtClean="0"/>
              <a:t>Яй</a:t>
            </a:r>
          </a:p>
          <a:p>
            <a:r>
              <a:rPr lang="ba-RU" dirty="0" smtClean="0"/>
              <a:t>Шәп</a:t>
            </a:r>
          </a:p>
          <a:p>
            <a:r>
              <a:rPr lang="ba-RU" dirty="0" smtClean="0"/>
              <a:t>Насар</a:t>
            </a:r>
          </a:p>
          <a:p>
            <a:r>
              <a:rPr lang="ba-RU" dirty="0" smtClean="0"/>
              <a:t>Йыш</a:t>
            </a:r>
          </a:p>
          <a:p>
            <a:r>
              <a:rPr lang="ba-RU" dirty="0" smtClean="0"/>
              <a:t>юғары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ba-RU" dirty="0" smtClean="0"/>
              <a:t>Ҡапыл</a:t>
            </a:r>
          </a:p>
          <a:p>
            <a:r>
              <a:rPr lang="ba-RU" dirty="0" smtClean="0"/>
              <a:t>Һыбай</a:t>
            </a:r>
          </a:p>
          <a:p>
            <a:r>
              <a:rPr lang="ba-RU" dirty="0" smtClean="0"/>
              <a:t>Аҙаҡ</a:t>
            </a:r>
          </a:p>
          <a:p>
            <a:r>
              <a:rPr lang="ba-RU" dirty="0" smtClean="0"/>
              <a:t>Түбән</a:t>
            </a:r>
          </a:p>
          <a:p>
            <a:r>
              <a:rPr lang="ba-RU" dirty="0" smtClean="0"/>
              <a:t>Саҡ</a:t>
            </a:r>
          </a:p>
          <a:p>
            <a:r>
              <a:rPr lang="ba-RU" dirty="0" smtClean="0"/>
              <a:t>Һаман</a:t>
            </a:r>
          </a:p>
          <a:p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a-RU" dirty="0" smtClean="0"/>
              <a:t>Яһалма рәүештәр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solidFill>
            <a:srgbClr val="FFFF00"/>
          </a:solidFill>
        </p:spPr>
        <p:txBody>
          <a:bodyPr>
            <a:normAutofit lnSpcReduction="10000"/>
          </a:bodyPr>
          <a:lstStyle/>
          <a:p>
            <a:r>
              <a:rPr lang="ba-RU" sz="3200" dirty="0" smtClean="0"/>
              <a:t>Ҡыш-ын</a:t>
            </a:r>
          </a:p>
          <a:p>
            <a:r>
              <a:rPr lang="ba-RU" sz="3200" dirty="0" smtClean="0"/>
              <a:t>Минең-сә</a:t>
            </a:r>
          </a:p>
          <a:p>
            <a:r>
              <a:rPr lang="ba-RU" sz="3200" dirty="0" smtClean="0"/>
              <a:t>Аҡса-лата</a:t>
            </a:r>
          </a:p>
          <a:p>
            <a:r>
              <a:rPr lang="ba-RU" sz="3200" dirty="0" smtClean="0"/>
              <a:t>Төлкө-ләй</a:t>
            </a:r>
          </a:p>
          <a:p>
            <a:endParaRPr lang="ba-RU" sz="3200" dirty="0" smtClean="0"/>
          </a:p>
          <a:p>
            <a:endParaRPr lang="ru-RU" sz="32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solidFill>
            <a:srgbClr val="92D050"/>
          </a:solidFill>
          <a:ln>
            <a:solidFill>
              <a:srgbClr val="0070C0"/>
            </a:solidFill>
          </a:ln>
        </p:spPr>
        <p:txBody>
          <a:bodyPr>
            <a:normAutofit lnSpcReduction="10000"/>
          </a:bodyPr>
          <a:lstStyle/>
          <a:p>
            <a:r>
              <a:rPr lang="ba-RU" dirty="0" smtClean="0"/>
              <a:t>Түбәндәге һүҙҙәр менән рәүештәр төҙөргә, уларҙы ҡылым алдына ҡуйып яҙырға:</a:t>
            </a:r>
          </a:p>
          <a:p>
            <a:r>
              <a:rPr lang="ba-RU" i="1" dirty="0" smtClean="0">
                <a:solidFill>
                  <a:srgbClr val="FF0000"/>
                </a:solidFill>
              </a:rPr>
              <a:t>Йәй, батырҙар, ҡалалағы, сейә,</a:t>
            </a:r>
          </a:p>
          <a:p>
            <a:r>
              <a:rPr lang="ba-RU" i="1" dirty="0" smtClean="0">
                <a:solidFill>
                  <a:srgbClr val="FF0000"/>
                </a:solidFill>
              </a:rPr>
              <a:t>Йылан, ҡыш,</a:t>
            </a:r>
          </a:p>
          <a:p>
            <a:r>
              <a:rPr lang="ba-RU" i="1" dirty="0" smtClean="0">
                <a:solidFill>
                  <a:srgbClr val="FF0000"/>
                </a:solidFill>
              </a:rPr>
              <a:t>Он, уҡыған, беҙҙең.</a:t>
            </a:r>
          </a:p>
          <a:p>
            <a:endParaRPr lang="ru-RU" sz="3200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rgbClr val="00B050"/>
            </a:solidFill>
          </a:ln>
        </p:spPr>
        <p:txBody>
          <a:bodyPr>
            <a:normAutofit fontScale="90000"/>
          </a:bodyPr>
          <a:lstStyle/>
          <a:p>
            <a:r>
              <a:rPr lang="ba-RU" dirty="0" smtClean="0"/>
              <a:t>Ҡушма рәүештәр</a:t>
            </a:r>
            <a:br>
              <a:rPr lang="ba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a-RU" dirty="0" smtClean="0"/>
              <a:t>А) һүҙҙәрҙе ҡушы юлы менән</a:t>
            </a:r>
          </a:p>
          <a:p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1763688" y="2492896"/>
          <a:ext cx="5856312" cy="29681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a-RU" dirty="0" smtClean="0"/>
              <a:t>Ҡушма рәүештәр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a-RU" dirty="0" smtClean="0"/>
              <a:t>Б) һүҙҙәрҙе ҡабатлау юлы менән:</a:t>
            </a:r>
          </a:p>
          <a:p>
            <a:endParaRPr lang="ba-RU" dirty="0" smtClean="0"/>
          </a:p>
          <a:p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3059832" y="4149080"/>
          <a:ext cx="2160240" cy="360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Схема 5"/>
          <p:cNvGraphicFramePr/>
          <p:nvPr/>
        </p:nvGraphicFramePr>
        <p:xfrm>
          <a:off x="1331640" y="2492896"/>
          <a:ext cx="6288360" cy="29681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a-RU" dirty="0" smtClean="0"/>
              <a:t>Ҡушма рәүештәр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a-RU" dirty="0" smtClean="0"/>
              <a:t>В) һүҙҙәрҙе бәйләү юлы менән:</a:t>
            </a:r>
          </a:p>
          <a:p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1547664" y="2132856"/>
          <a:ext cx="6072336" cy="3328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111</TotalTime>
  <Words>332</Words>
  <Application>Microsoft Office PowerPoint</Application>
  <PresentationFormat>Экран (4:3)</PresentationFormat>
  <Paragraphs>134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Изящная</vt:lpstr>
      <vt:lpstr>Рәүеш</vt:lpstr>
      <vt:lpstr>Рәүеш төркөмсәләре</vt:lpstr>
      <vt:lpstr>Рәүеш дәрәжәләре</vt:lpstr>
      <vt:lpstr>Рәүештәрҙең яһалышы</vt:lpstr>
      <vt:lpstr>Тамыр рәүештәр</vt:lpstr>
      <vt:lpstr>Яһалма рәүештәр</vt:lpstr>
      <vt:lpstr>Ҡушма рәүештәр </vt:lpstr>
      <vt:lpstr>Ҡушма рәүештәр</vt:lpstr>
      <vt:lpstr>Ҡушма рәүештәр</vt:lpstr>
      <vt:lpstr>Ҡушма рәүештәр</vt:lpstr>
      <vt:lpstr>Эш: Ҡушма рәүештәр яһарға</vt:lpstr>
      <vt:lpstr>Рәүештәргә грамматик анализ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Рәүеш</dc:title>
  <dc:creator>Гульнар</dc:creator>
  <cp:lastModifiedBy>Гульнар</cp:lastModifiedBy>
  <cp:revision>12</cp:revision>
  <dcterms:created xsi:type="dcterms:W3CDTF">2015-04-17T16:38:21Z</dcterms:created>
  <dcterms:modified xsi:type="dcterms:W3CDTF">2015-04-17T18:30:50Z</dcterms:modified>
</cp:coreProperties>
</file>