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0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 t="27724" b="27724"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013176"/>
            <a:ext cx="6400800" cy="1752600"/>
          </a:xfrm>
        </p:spPr>
        <p:txBody>
          <a:bodyPr/>
          <a:lstStyle/>
          <a:p>
            <a:r>
              <a:rPr lang="ru-RU" sz="2000" u="sng" dirty="0"/>
              <a:t>Подготовила: Романчук Т. Ф. </a:t>
            </a:r>
          </a:p>
          <a:p>
            <a:r>
              <a:rPr lang="ru-RU" sz="2000" u="sng" dirty="0"/>
              <a:t>Преподаватель художественного отделения </a:t>
            </a:r>
            <a:endParaRPr lang="ru-RU" sz="2000" u="sng" dirty="0" smtClean="0"/>
          </a:p>
          <a:p>
            <a:r>
              <a:rPr lang="ru-RU" sz="2000" u="sng" dirty="0" smtClean="0"/>
              <a:t>МБОУ </a:t>
            </a:r>
            <a:r>
              <a:rPr lang="ru-RU" sz="2000" u="sng" dirty="0" err="1"/>
              <a:t>дод</a:t>
            </a:r>
            <a:r>
              <a:rPr lang="ru-RU" sz="2000" u="sng" dirty="0"/>
              <a:t> </a:t>
            </a:r>
            <a:r>
              <a:rPr lang="ru-RU" sz="2000" u="sng" dirty="0" err="1" smtClean="0"/>
              <a:t>Песчанокопская</a:t>
            </a:r>
            <a:r>
              <a:rPr lang="ru-RU" sz="2000" u="sng" dirty="0" smtClean="0"/>
              <a:t> ДШИ</a:t>
            </a:r>
            <a:endParaRPr lang="ru-RU" sz="2000" u="sng" dirty="0"/>
          </a:p>
          <a:p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4249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«Индивидуализация учебного процесса в целях выявления и совершенствования творческих способностей учащихся»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Другие </a:t>
            </a:r>
            <a:r>
              <a:rPr lang="ru-RU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работают быстро, но рисунки не выразительны, с большим количеством </a:t>
            </a:r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ошибок.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4099" name="Picture 3" descr="D:\Рабочий стол\Фото\Художка\2012-2013\P107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5742803" cy="18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7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Третьи </a:t>
            </a:r>
            <a:r>
              <a:rPr lang="ru-RU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 справляются с поставленными задачами, делают грубые ошибки, потому что не организованы, плохо слушают 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учителя.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8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Четвёртые </a:t>
            </a:r>
            <a: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работают медленно, не успевают закончить работу, так как стараются выполнить ее как можно лучше.</a:t>
            </a:r>
            <a:br>
              <a:rPr lang="ru-RU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D:\Рабочий стол\Фото\Художка\2011-2012уч.г\краски осени12\P103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6" y="3573016"/>
            <a:ext cx="3552395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95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Изобразительная деятельность создаёт благоприятные условия для формирования социально активной , творческой личности , способной изменить мир к лучшему. Формирование такой личности является результатом активного участия ребёнка в творческом процессе, обеспечивающий ему постоянный тренинг положительных эмоций ,чувств, переживаний.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567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Индивидуализация учебного процесса </a:t>
            </a:r>
            <a:r>
              <a:rPr lang="ru-RU" dirty="0" smtClean="0"/>
              <a:t>позволяет решить основную задачу преподавателя - развивать </a:t>
            </a:r>
            <a:r>
              <a:rPr lang="ru-RU" dirty="0"/>
              <a:t>внешнее духовное проявление ребёнка в среде и искусстве к </a:t>
            </a:r>
            <a:r>
              <a:rPr lang="ru-RU" dirty="0" smtClean="0"/>
              <a:t>усовершенствованию его </a:t>
            </a:r>
            <a:r>
              <a:rPr lang="ru-RU" dirty="0"/>
              <a:t>мыслей </a:t>
            </a:r>
            <a:r>
              <a:rPr lang="ru-RU" dirty="0" smtClean="0"/>
              <a:t>через </a:t>
            </a:r>
            <a:r>
              <a:rPr lang="ru-RU" dirty="0"/>
              <a:t>искусство и стремлению к саморазвитию через творчество ,      в котором главным  является не искусство , а личность   ребёнка.</a:t>
            </a:r>
          </a:p>
        </p:txBody>
      </p:sp>
      <p:pic>
        <p:nvPicPr>
          <p:cNvPr id="7170" name="Picture 2" descr="C:\Users\1\Desktop\P109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08" y="4941168"/>
            <a:ext cx="2347185" cy="17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Результатом моей деятельности </a:t>
            </a:r>
            <a:r>
              <a:rPr lang="ru-RU" dirty="0">
                <a:solidFill>
                  <a:srgbClr val="C00000"/>
                </a:solidFill>
              </a:rPr>
              <a:t>м</a:t>
            </a:r>
            <a:r>
              <a:rPr lang="ru-RU" dirty="0" smtClean="0">
                <a:solidFill>
                  <a:srgbClr val="C00000"/>
                </a:solidFill>
              </a:rPr>
              <a:t>огут служить: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Участие в школьных праздниках и делах (оформление праздников, выставок);</a:t>
            </a:r>
          </a:p>
          <a:p>
            <a:r>
              <a:rPr lang="ru-RU" dirty="0" smtClean="0"/>
              <a:t>Участие в сельских мероприятиях                          ( выставках), призовые места на конкурсах;</a:t>
            </a:r>
          </a:p>
          <a:p>
            <a:r>
              <a:rPr lang="ru-RU" dirty="0" smtClean="0"/>
              <a:t>Количество учащихся, которые учатся на «4» и «5» составляет в </a:t>
            </a:r>
            <a:r>
              <a:rPr lang="ru-RU" smtClean="0"/>
              <a:t>среднем 90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720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«Чем </a:t>
            </a:r>
            <a:r>
              <a:rPr lang="ru-RU" dirty="0"/>
              <a:t>активнее развивается ребёнок ,чем продуктивней работает его мышление в разнообразных плоскостях и направлениях творческого мышления , тем продуктивнее , разносторонне развивается человек, формируется его личностное Я</a:t>
            </a:r>
            <a:r>
              <a:rPr lang="ru-RU" dirty="0" smtClean="0"/>
              <a:t>.»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800" dirty="0"/>
              <a:t>Савенкова Л.Г.</a:t>
            </a:r>
          </a:p>
          <a:p>
            <a:pPr marL="0" indent="0" algn="r">
              <a:buNone/>
            </a:pPr>
            <a:r>
              <a:rPr lang="ru-RU" sz="1800" dirty="0"/>
              <a:t> преподаватель института </a:t>
            </a:r>
          </a:p>
          <a:p>
            <a:pPr marL="0" indent="0" algn="r">
              <a:buNone/>
            </a:pPr>
            <a:r>
              <a:rPr lang="ru-RU" sz="1800" dirty="0"/>
              <a:t>художественного образования РАО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24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для развития творческих способностей учащихся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Эстетическая среда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Интеллектуальная среда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Среда общения</a:t>
            </a:r>
            <a:endParaRPr lang="ru-RU" dirty="0" smtClean="0"/>
          </a:p>
          <a:p>
            <a:endParaRPr lang="ru-RU" sz="1400" dirty="0" smtClean="0">
              <a:hlinkClick r:id="rId5" action="ppaction://hlinksldjump"/>
            </a:endParaRPr>
          </a:p>
          <a:p>
            <a:endParaRPr lang="ru-RU" sz="1400" dirty="0">
              <a:hlinkClick r:id="rId5" action="ppaction://hlinksldjump"/>
            </a:endParaRPr>
          </a:p>
          <a:p>
            <a:endParaRPr lang="ru-RU" sz="1400" dirty="0" smtClean="0">
              <a:hlinkClick r:id="rId5" action="ppaction://hlinksldjump"/>
            </a:endParaRPr>
          </a:p>
          <a:p>
            <a:r>
              <a:rPr lang="ru-RU" sz="1400" dirty="0" smtClean="0">
                <a:hlinkClick r:id="rId5" action="ppaction://hlinksldjump"/>
              </a:rPr>
              <a:t>Далее...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2050" name="Picture 2" descr="D:\Рабочий стол\Фото\Художка\P10402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2" y="44628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ий стол\Фото\Художка\2012-2013\P1060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599311"/>
            <a:ext cx="3503543" cy="26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Эстетическая среда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Единство изобразительного искусства с другими предметами.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Внешнее окружение в классе.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Художественные события в школе и творчество учащихся.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427984" y="6237312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Рабочий стол\Фото\Художка\2012-2013\P1060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933056"/>
            <a:ext cx="2671168" cy="20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Интеллектуальная среда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Продуктивный урок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Внеурочная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Олимпиады, конкурсы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Возможность саморазвития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139952" y="6165304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Рабочий стол\Фото\Художка\2012-2013\Т.Ф романчук\SAM_5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69706"/>
            <a:ext cx="2864272" cy="35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Среда общения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Ученик – учитель.</a:t>
            </a:r>
          </a:p>
          <a:p>
            <a:r>
              <a:rPr lang="ru-RU" dirty="0"/>
              <a:t> </a:t>
            </a:r>
            <a:r>
              <a:rPr lang="ru-RU" dirty="0" smtClean="0"/>
              <a:t>Ученик – ученик ( коллективные работы).</a:t>
            </a:r>
          </a:p>
          <a:p>
            <a:r>
              <a:rPr lang="ru-RU" dirty="0"/>
              <a:t> </a:t>
            </a:r>
            <a:r>
              <a:rPr lang="ru-RU" dirty="0" smtClean="0"/>
              <a:t>Ученик – родитель.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139952" y="6237312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D:\Рабочий стол\Фото\Художка\2010-2011\P1010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0" y="3711988"/>
            <a:ext cx="2952328" cy="23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196752"/>
            <a:ext cx="19514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сотворчество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D:\Рабочий стол\Фото\Художка\2012-2013\P1050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1461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76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1\Desktop\0017-017-Glavnyj-printsip-pedagogicheskaja-podderzhk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21288"/>
            <a:ext cx="14271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4271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05189"/>
            <a:ext cx="362108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20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988840"/>
            <a:ext cx="8064895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Наблюдения за работой учащихся показывают:</a:t>
            </a:r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1">
                  <a:alpha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119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Одни </a:t>
            </a:r>
            <a:r>
              <a:rPr lang="ru-RU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быстро и хорошо выполняют поставленные перед ними задачи и работы их выразительны, </a:t>
            </a: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интересны.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D:\Рабочий стол\Фото\Художка\2011-2012уч.г\выставки\P28-05-10_10.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634631" cy="27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Фото\Художка\2011-2012уч.г\выставки\P25-05-10_17.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058815" cy="22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Фото\Художка\2011-2012уч.г\выставки\P28-05-10_10.38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08" y="3472333"/>
            <a:ext cx="2379440" cy="31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1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348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Условия для развития творческих способностей учащихся</vt:lpstr>
      <vt:lpstr>Эстетическая среда </vt:lpstr>
      <vt:lpstr>Интеллектуальная среда </vt:lpstr>
      <vt:lpstr>Среда общения </vt:lpstr>
      <vt:lpstr>Презентация PowerPoint</vt:lpstr>
      <vt:lpstr>Презентация PowerPoint</vt:lpstr>
      <vt:lpstr>Одни быстро и хорошо выполняют поставленные перед ними задачи и работы их выразительны, интересны.</vt:lpstr>
      <vt:lpstr>Другие работают быстро, но рисунки не выразительны, с большим количеством ошибок.</vt:lpstr>
      <vt:lpstr>Третьи не справляются с поставленными задачами, делают грубые ошибки, потому что не организованы, плохо слушают учителя.</vt:lpstr>
      <vt:lpstr>Четвёртые работают медленно, не успевают закончить работу, так как стараются выполнить ее как можно лучше. </vt:lpstr>
      <vt:lpstr>Презентация PowerPoint</vt:lpstr>
      <vt:lpstr>Презентация PowerPoint</vt:lpstr>
      <vt:lpstr>Результатом моей деятельности могут служить: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20</cp:revision>
  <dcterms:created xsi:type="dcterms:W3CDTF">2013-03-16T18:01:09Z</dcterms:created>
  <dcterms:modified xsi:type="dcterms:W3CDTF">2015-12-02T18:57:48Z</dcterms:modified>
</cp:coreProperties>
</file>