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6" r:id="rId5"/>
    <p:sldId id="275" r:id="rId6"/>
    <p:sldId id="274" r:id="rId7"/>
    <p:sldId id="279" r:id="rId8"/>
    <p:sldId id="278" r:id="rId9"/>
    <p:sldId id="277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173600-077D-4D05-969B-6457105F7E17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0A5978-5A60-406C-B3DC-3F26165A8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5.jpeg"/><Relationship Id="rId4" Type="http://schemas.openxmlformats.org/officeDocument/2006/relationships/image" Target="../media/image28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428628"/>
          </a:xfrm>
        </p:spPr>
        <p:txBody>
          <a:bodyPr/>
          <a:lstStyle/>
          <a:p>
            <a:r>
              <a:rPr lang="ru-RU" dirty="0" smtClean="0"/>
              <a:t>Внеклассное занятие для 5 класса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857256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Я   живу   в…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6497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286544" cy="40005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500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/>
              <a:t>                                                                             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71810"/>
            <a:ext cx="1857388" cy="15716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дом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42910" y="1857364"/>
            <a:ext cx="2428892" cy="1214446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86380" y="571480"/>
            <a:ext cx="2286016" cy="207170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5214942" y="4214818"/>
            <a:ext cx="2786082" cy="2286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страна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178451">
            <a:off x="3336863" y="2128470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09635">
            <a:off x="3378088" y="4575441"/>
            <a:ext cx="142876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Москва- столица России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Московский Кремль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Собор Василия Блаженного</a:t>
            </a:r>
            <a:endParaRPr lang="ru-RU" sz="3200" b="1" dirty="0"/>
          </a:p>
        </p:txBody>
      </p:sp>
      <p:pic>
        <p:nvPicPr>
          <p:cNvPr id="7" name="Рисунок 6" descr="Московский Крем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3881438" cy="3929090"/>
          </a:xfrm>
          <a:prstGeom prst="rect">
            <a:avLst/>
          </a:prstGeom>
        </p:spPr>
      </p:pic>
      <p:pic>
        <p:nvPicPr>
          <p:cNvPr id="8" name="Рисунок 7" descr="Храм Василия Блаженн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786058"/>
            <a:ext cx="3511854" cy="385765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52"/>
            <a:ext cx="3857652" cy="595314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Гражданин</a:t>
            </a:r>
            <a:r>
              <a:rPr lang="ru-RU" u="sng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 это лицо, </a:t>
            </a:r>
            <a:r>
              <a:rPr lang="ru-RU" sz="2400" dirty="0" smtClean="0"/>
              <a:t>принадлежащее к постоянному населению данного государства, пользующееся его защитой и наделенное правами и обязанностями.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52"/>
            <a:ext cx="4059936" cy="65008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u="sng" dirty="0" smtClean="0">
                <a:solidFill>
                  <a:srgbClr val="C00000"/>
                </a:solidFill>
              </a:rPr>
              <a:t>Конституция РФ- </a:t>
            </a:r>
            <a:r>
              <a:rPr lang="ru-RU" dirty="0" smtClean="0"/>
              <a:t>основной закон государства.</a:t>
            </a:r>
            <a:endParaRPr lang="ru-RU" dirty="0"/>
          </a:p>
        </p:txBody>
      </p:sp>
      <p:pic>
        <p:nvPicPr>
          <p:cNvPr id="5" name="Рисунок 4" descr="b_e6d2d8ab9bcf3f1f8ba324d60760580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876"/>
            <a:ext cx="4000528" cy="3071834"/>
          </a:xfrm>
          <a:prstGeom prst="rect">
            <a:avLst/>
          </a:prstGeom>
        </p:spPr>
      </p:pic>
      <p:pic>
        <p:nvPicPr>
          <p:cNvPr id="6" name="Рисунок 5" descr="AO63RCAAQ1G4YCADOV1K9CA61QQRUCA7T7RZFCA4MCI9TCA08YE53CAMJ3BULCAKVFEX4CA5V3RCTCA63YGEBCAI1G94JCADAA86OCAOQXK9NCAQIOMJICAF369L8CA5JITQPCAYHQBITCAELAS86CA0LQPL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928802"/>
            <a:ext cx="3327052" cy="47149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Государственные символы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59936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	          </a:t>
            </a:r>
            <a:r>
              <a:rPr lang="ru-RU" sz="5600" b="1" dirty="0" smtClean="0"/>
              <a:t> гимн Российской Федерации</a:t>
            </a:r>
          </a:p>
          <a:p>
            <a:pPr>
              <a:buNone/>
            </a:pPr>
            <a:r>
              <a:rPr lang="ru-RU" sz="5600" b="1" dirty="0" smtClean="0"/>
              <a:t/>
            </a:r>
            <a:br>
              <a:rPr lang="ru-RU" sz="5600" b="1" dirty="0" smtClean="0"/>
            </a:br>
            <a:r>
              <a:rPr lang="ru-RU" sz="5600" b="1" dirty="0" smtClean="0"/>
              <a:t>	(</a:t>
            </a:r>
            <a:r>
              <a:rPr lang="ru-RU" sz="5600" b="1" i="1" dirty="0" smtClean="0"/>
              <a:t>слова С.В.Михалкова</a:t>
            </a:r>
            <a:r>
              <a:rPr lang="ru-RU" sz="5600" b="1" dirty="0" smtClean="0"/>
              <a:t>)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5600" dirty="0" smtClean="0"/>
              <a:t>Россия - священная наша держава,</a:t>
            </a:r>
            <a:br>
              <a:rPr lang="ru-RU" sz="5600" dirty="0" smtClean="0"/>
            </a:br>
            <a:r>
              <a:rPr lang="ru-RU" sz="5600" dirty="0" smtClean="0"/>
              <a:t>Россия - любимая наша страна.</a:t>
            </a:r>
            <a:br>
              <a:rPr lang="ru-RU" sz="5600" dirty="0" smtClean="0"/>
            </a:br>
            <a:r>
              <a:rPr lang="ru-RU" sz="5600" dirty="0" smtClean="0"/>
              <a:t>Могучая воля, великая слава -</a:t>
            </a:r>
            <a:br>
              <a:rPr lang="ru-RU" sz="5600" dirty="0" smtClean="0"/>
            </a:br>
            <a:r>
              <a:rPr lang="ru-RU" sz="5600" dirty="0" smtClean="0"/>
              <a:t>Твое достоянье на все времена! </a:t>
            </a:r>
          </a:p>
          <a:p>
            <a:pPr>
              <a:buNone/>
            </a:pPr>
            <a:r>
              <a:rPr lang="ru-RU" sz="5600" dirty="0" smtClean="0"/>
              <a:t>	Славься, Отечество наше свободное,</a:t>
            </a:r>
            <a:br>
              <a:rPr lang="ru-RU" sz="5600" dirty="0" smtClean="0"/>
            </a:br>
            <a:r>
              <a:rPr lang="ru-RU" sz="5600" dirty="0" smtClean="0"/>
              <a:t>Братских народов союз вековой,</a:t>
            </a:r>
            <a:br>
              <a:rPr lang="ru-RU" sz="5600" dirty="0" smtClean="0"/>
            </a:br>
            <a:r>
              <a:rPr lang="ru-RU" sz="5600" dirty="0" smtClean="0"/>
              <a:t>Предками данная мудрость народная!</a:t>
            </a:r>
            <a:br>
              <a:rPr lang="ru-RU" sz="5600" dirty="0" smtClean="0"/>
            </a:br>
            <a:r>
              <a:rPr lang="ru-RU" sz="5600" dirty="0" smtClean="0"/>
              <a:t>Славься, страна! Мы гордимся тобой! </a:t>
            </a:r>
          </a:p>
          <a:p>
            <a:pPr>
              <a:buNone/>
            </a:pPr>
            <a:r>
              <a:rPr lang="ru-RU" sz="5600" dirty="0" smtClean="0"/>
              <a:t>	От южных морей до полярного края</a:t>
            </a:r>
            <a:br>
              <a:rPr lang="ru-RU" sz="5600" dirty="0" smtClean="0"/>
            </a:br>
            <a:r>
              <a:rPr lang="ru-RU" sz="5600" dirty="0" smtClean="0"/>
              <a:t>Раскинулись наши леса и поля.</a:t>
            </a:r>
            <a:br>
              <a:rPr lang="ru-RU" sz="5600" dirty="0" smtClean="0"/>
            </a:br>
            <a:r>
              <a:rPr lang="ru-RU" sz="5600" dirty="0" smtClean="0"/>
              <a:t>Одна ты на свете! Одна ты такая -</a:t>
            </a:r>
            <a:br>
              <a:rPr lang="ru-RU" sz="5600" dirty="0" smtClean="0"/>
            </a:br>
            <a:r>
              <a:rPr lang="ru-RU" sz="5600" dirty="0" smtClean="0"/>
              <a:t>Хранимая Богом родная земля! </a:t>
            </a:r>
          </a:p>
          <a:p>
            <a:pPr>
              <a:buNone/>
            </a:pPr>
            <a:r>
              <a:rPr lang="ru-RU" sz="5600" dirty="0" smtClean="0"/>
              <a:t>	Славься, Отечество наше свободное,</a:t>
            </a:r>
            <a:br>
              <a:rPr lang="ru-RU" sz="5600" dirty="0" smtClean="0"/>
            </a:br>
            <a:r>
              <a:rPr lang="ru-RU" sz="5600" dirty="0" smtClean="0"/>
              <a:t>Братских народов союз вековой,</a:t>
            </a:r>
            <a:br>
              <a:rPr lang="ru-RU" sz="5600" dirty="0" smtClean="0"/>
            </a:br>
            <a:r>
              <a:rPr lang="ru-RU" sz="5600" dirty="0" smtClean="0"/>
              <a:t>Предками данная мудрость народная!</a:t>
            </a:r>
            <a:br>
              <a:rPr lang="ru-RU" sz="5600" dirty="0" smtClean="0"/>
            </a:br>
            <a:r>
              <a:rPr lang="ru-RU" sz="5600" dirty="0" smtClean="0"/>
              <a:t>Славься, страна! Мы гордимся тобой! </a:t>
            </a:r>
          </a:p>
          <a:p>
            <a:pPr>
              <a:buNone/>
            </a:pPr>
            <a:r>
              <a:rPr lang="ru-RU" sz="5600" dirty="0" smtClean="0"/>
              <a:t>	Широкий простор для мечты и для жизни</a:t>
            </a:r>
            <a:br>
              <a:rPr lang="ru-RU" sz="5600" dirty="0" smtClean="0"/>
            </a:br>
            <a:r>
              <a:rPr lang="ru-RU" sz="5600" dirty="0" smtClean="0"/>
              <a:t>Грядущие нам открывают года.</a:t>
            </a:r>
            <a:br>
              <a:rPr lang="ru-RU" sz="5600" dirty="0" smtClean="0"/>
            </a:br>
            <a:r>
              <a:rPr lang="ru-RU" sz="5600" dirty="0" smtClean="0"/>
              <a:t>Нам силу дает наша верность Отчизне.</a:t>
            </a:r>
            <a:br>
              <a:rPr lang="ru-RU" sz="5600" dirty="0" smtClean="0"/>
            </a:br>
            <a:r>
              <a:rPr lang="ru-RU" sz="5600" dirty="0" smtClean="0"/>
              <a:t>Так было, так есть и так будет всегда! </a:t>
            </a:r>
          </a:p>
          <a:p>
            <a:pPr>
              <a:buNone/>
            </a:pPr>
            <a:r>
              <a:rPr lang="ru-RU" sz="5600" dirty="0" smtClean="0"/>
              <a:t>	Славься, Отечество наше свободное,</a:t>
            </a:r>
            <a:br>
              <a:rPr lang="ru-RU" sz="5600" dirty="0" smtClean="0"/>
            </a:br>
            <a:r>
              <a:rPr lang="ru-RU" sz="5600" dirty="0" smtClean="0"/>
              <a:t>Братских народов союз вековой,</a:t>
            </a:r>
            <a:br>
              <a:rPr lang="ru-RU" sz="5600" dirty="0" smtClean="0"/>
            </a:br>
            <a:r>
              <a:rPr lang="ru-RU" sz="5600" dirty="0" smtClean="0"/>
              <a:t>Предками данная мудрость народная!</a:t>
            </a:r>
            <a:br>
              <a:rPr lang="ru-RU" sz="5600" dirty="0" smtClean="0"/>
            </a:br>
            <a:r>
              <a:rPr lang="ru-RU" sz="5600" dirty="0" smtClean="0"/>
              <a:t>Славься, страна! Мы гордимся тобой! 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928670"/>
            <a:ext cx="4059936" cy="521494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5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142984"/>
            <a:ext cx="2571768" cy="3071834"/>
          </a:xfrm>
          <a:prstGeom prst="rect">
            <a:avLst/>
          </a:prstGeom>
        </p:spPr>
      </p:pic>
      <p:pic>
        <p:nvPicPr>
          <p:cNvPr id="6" name="Рисунок 5" descr="87717-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500570"/>
            <a:ext cx="3286148" cy="207170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928934"/>
            <a:ext cx="2071702" cy="19288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дом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8596" y="1571612"/>
            <a:ext cx="2928958" cy="1357322"/>
          </a:xfrm>
          <a:prstGeom prst="triangle">
            <a:avLst>
              <a:gd name="adj" fmla="val 5044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628" y="214290"/>
            <a:ext cx="2571768" cy="22860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планета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6357950" y="2643182"/>
            <a:ext cx="2500330" cy="20717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страна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143512"/>
            <a:ext cx="2000264" cy="15001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область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668065">
            <a:off x="3546589" y="2495022"/>
            <a:ext cx="171451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3857628"/>
            <a:ext cx="185738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15407">
            <a:off x="3058245" y="5223107"/>
            <a:ext cx="12144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Новгородская область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531018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	Областной центр- город Великий Новгород</a:t>
            </a:r>
            <a:endParaRPr lang="ru-RU" b="1" dirty="0"/>
          </a:p>
        </p:txBody>
      </p:sp>
      <p:pic>
        <p:nvPicPr>
          <p:cNvPr id="4" name="Picture 4" descr="коку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911481" cy="2000264"/>
          </a:xfrm>
          <a:prstGeom prst="rect">
            <a:avLst/>
          </a:prstGeom>
          <a:noFill/>
        </p:spPr>
      </p:pic>
      <p:pic>
        <p:nvPicPr>
          <p:cNvPr id="5" name="Рисунок 4" descr="H6O03CA06PQ73CA76AGO1CA6VE2QOCAKYFXMKCAYUMPPKCA5TU5TTCAPY94MHCAVL6O8DCATYG3S4CA5ULA3DCACH4PCJCA82SFUFCADQEQGHCAQ05P21CA66BUNFCA3DZNFTCA0Q529VCAAXIJBKCA6Z9G7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14884"/>
            <a:ext cx="2071702" cy="1785950"/>
          </a:xfrm>
          <a:prstGeom prst="rect">
            <a:avLst/>
          </a:prstGeom>
        </p:spPr>
      </p:pic>
      <p:pic>
        <p:nvPicPr>
          <p:cNvPr id="6" name="Рисунок 5" descr="Newma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1843087"/>
            <a:ext cx="5276850" cy="2443169"/>
          </a:xfrm>
          <a:prstGeom prst="rect">
            <a:avLst/>
          </a:prstGeom>
        </p:spPr>
      </p:pic>
      <p:pic>
        <p:nvPicPr>
          <p:cNvPr id="7" name="Рисунок 6" descr="YY7PDCAKETADPCA34WWCACA7OBO1JCAMC35K1CAWGI23RCAQ67JXNCAHEV6JQCASEX6UBCA9R3B3RCAEZZRYKCAF09F1VCAZM78WFCA0MWA4FCAZUR6EYCAN95TEFCAFYZKHJCA110HA4CAFKOOVNCASOTE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786322"/>
            <a:ext cx="1928826" cy="171451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</a:rPr>
              <a:t>Р а </a:t>
            </a:r>
            <a:r>
              <a:rPr lang="ru-RU" sz="4800" b="1" dirty="0" err="1" smtClean="0">
                <a:solidFill>
                  <a:srgbClr val="00B0F0"/>
                </a:solidFill>
              </a:rPr>
              <a:t>й</a:t>
            </a:r>
            <a:r>
              <a:rPr lang="ru-RU" sz="4800" b="1" dirty="0" smtClean="0">
                <a:solidFill>
                  <a:srgbClr val="00B0F0"/>
                </a:solidFill>
              </a:rPr>
              <a:t> о </a:t>
            </a:r>
            <a:r>
              <a:rPr lang="ru-RU" sz="4800" b="1" dirty="0" err="1" smtClean="0">
                <a:solidFill>
                  <a:srgbClr val="00B0F0"/>
                </a:solidFill>
              </a:rPr>
              <a:t>н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714620"/>
            <a:ext cx="1785950" cy="14287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4282" y="1714488"/>
            <a:ext cx="2500330" cy="1000132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0628" y="1285860"/>
            <a:ext cx="1857388" cy="17859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планета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6072198" y="3143248"/>
            <a:ext cx="2071702" cy="178595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страна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286388"/>
            <a:ext cx="1357322" cy="1071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область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000232" y="5286388"/>
            <a:ext cx="2143140" cy="1143008"/>
          </a:xfrm>
          <a:prstGeom prst="triangle">
            <a:avLst>
              <a:gd name="adj" fmla="val 510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район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00364" y="2214554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43174" y="3429000"/>
            <a:ext cx="328614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57488" y="4286256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678761" y="4822041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Боровичи- районный центр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DJQ4DCABNRV8XCAPQ0XYSCAOXK6MSCARR2NQPCA2NILL6CA7LZTG8CALOISQUCA10UYVLCAX49CNECASE5SXOCA7IAO9CCAFUC4MNCAP4LSB7CAPVMRRGCAOWOXF7CAN87UB3CA12G5L2CALDD9KWCAYRZ44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4286256"/>
            <a:ext cx="1823231" cy="2309810"/>
          </a:xfrm>
        </p:spPr>
      </p:pic>
      <p:pic>
        <p:nvPicPr>
          <p:cNvPr id="7" name="Picture 4" descr="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285860"/>
            <a:ext cx="2143140" cy="2714644"/>
          </a:xfrm>
          <a:prstGeom prst="rect">
            <a:avLst/>
          </a:prstGeom>
          <a:noFill/>
        </p:spPr>
      </p:pic>
      <p:pic>
        <p:nvPicPr>
          <p:cNvPr id="8" name="Picture 4" descr="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429132"/>
            <a:ext cx="2287706" cy="2166934"/>
          </a:xfrm>
          <a:prstGeom prst="rect">
            <a:avLst/>
          </a:prstGeom>
          <a:noFill/>
        </p:spPr>
      </p:pic>
      <p:pic>
        <p:nvPicPr>
          <p:cNvPr id="9" name="Рисунок 8" descr="M3LSZCAHU5P9WCAA6M7ZRCAJ9I5JECA7PRX3WCAN2GW2JCASQFSYRCASDYPHTCALV0ANXCA923HATCAYD4K5TCARSMSJ9CA1DZRFUCANNJ6EMCADNVRMMCANYDE3YCAI0YDO2CAF0SSTNCA55LD88CAS58UJ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500174"/>
            <a:ext cx="2714644" cy="2000264"/>
          </a:xfrm>
          <a:prstGeom prst="rect">
            <a:avLst/>
          </a:prstGeom>
        </p:spPr>
      </p:pic>
      <p:pic>
        <p:nvPicPr>
          <p:cNvPr id="10" name="Рисунок 9" descr="K7M6UCANMVQ0QCATJYY3CCAGGKI4HCA2QCDFPCAN574OQCA9KPSWUCATIJV1OCA00Y2B6CAKFV9D9CA399QZICAO0R66WCAFCDA0LCA4PSHQ2CAGELEQOCAD0UIELCANNVHDZCA0HSVS8CAKC316TCABWVMO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1571612"/>
            <a:ext cx="2928958" cy="1997386"/>
          </a:xfrm>
          <a:prstGeom prst="rect">
            <a:avLst/>
          </a:prstGeom>
        </p:spPr>
      </p:pic>
      <p:pic>
        <p:nvPicPr>
          <p:cNvPr id="11" name="Рисунок 10" descr="CPTU9CAECUUOSCA7UO054CAW5I8A7CAWG80AECA0HQ17SCAKEU4KVCAPYVAPRCAHE2V3FCAV8WY8UCAX0VQX0CADM0T6ECAQ8ANNUCAJWG11OCAK80TU9CAYH3GD2CAQ2M1W1CA84DQHBCAYSGIX5CADCH6C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4572008"/>
            <a:ext cx="2643206" cy="20510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Моя  малая  Родина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214282" y="857232"/>
            <a:ext cx="2286016" cy="164307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500438"/>
            <a:ext cx="1571636" cy="1285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дом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857224" y="2786058"/>
            <a:ext cx="2071702" cy="714380"/>
          </a:xfrm>
          <a:prstGeom prst="triangle">
            <a:avLst>
              <a:gd name="adj" fmla="val 53478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628" y="1214422"/>
            <a:ext cx="1928826" cy="17859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планета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6429388" y="3000372"/>
            <a:ext cx="1928826" cy="157163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страна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143512"/>
            <a:ext cx="1428760" cy="12144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област</a:t>
            </a:r>
            <a:r>
              <a:rPr lang="ru-RU" dirty="0" smtClean="0">
                <a:solidFill>
                  <a:srgbClr val="002060"/>
                </a:solidFill>
              </a:rPr>
              <a:t>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285852" y="5286388"/>
            <a:ext cx="1928826" cy="10715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район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2714612" y="2428868"/>
            <a:ext cx="200026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3428992" y="3787778"/>
            <a:ext cx="2714644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071802" y="450057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142976" y="5357826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Боровичи- моя Родина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я-  </a:t>
            </a:r>
            <a:r>
              <a:rPr lang="ru-RU" sz="4800" b="1" dirty="0" err="1" smtClean="0">
                <a:solidFill>
                  <a:srgbClr val="FF0000"/>
                </a:solidFill>
              </a:rPr>
              <a:t>боровичанин</a:t>
            </a: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поход2\поход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785926"/>
            <a:ext cx="7429552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2857496"/>
            <a:ext cx="2786082" cy="27146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дом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786050" y="1571612"/>
            <a:ext cx="3429024" cy="1285884"/>
          </a:xfrm>
          <a:prstGeom prst="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QENLCA1YD49ACACX7LDDCAXESLI1CA23JMI8CAVVEQX7CA9XGITTCAKSP20GCAB3TA5UCA6MFM4CCAQ4LOY2CAOXY2VHCA0GMT92CA9760OGCA80QQUMCAAT69MFCAEM16DKCA151S1FCAYDQ46SCASY0O5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500570"/>
            <a:ext cx="2195519" cy="2143140"/>
          </a:xfrm>
          <a:prstGeom prst="rect">
            <a:avLst/>
          </a:prstGeom>
        </p:spPr>
      </p:pic>
      <p:pic>
        <p:nvPicPr>
          <p:cNvPr id="3" name="Рисунок 2" descr="H6O03CA06PQ73CA76AGO1CA6VE2QOCAKYFXMKCAYUMPPKCA5TU5TTCAPY94MHCAVL6O8DCATYG3S4CA5ULA3DCACH4PCJCA82SFUFCADQEQGHCAQ05P21CA66BUNFCA3DZNFTCA0Q529VCAAXIJBKCA6Z9G7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428868"/>
            <a:ext cx="2786050" cy="1785950"/>
          </a:xfrm>
          <a:prstGeom prst="rect">
            <a:avLst/>
          </a:prstGeom>
        </p:spPr>
      </p:pic>
      <p:pic>
        <p:nvPicPr>
          <p:cNvPr id="4" name="Рисунок 3" descr="ZP3NICAC94OGPCA2F0QJ6CAUMIPLXCAK417JDCASYINBBCAZSLNPFCAR6OK6VCANYNFBKCAVQVSTNCA4HMW6ECA4JL55ECAB2OBEZCAE0LXSACAQ257CFCA12AGV4CA50CF30CA5LPVM8CAU5BA8ICA8RMM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2285984" cy="1714511"/>
          </a:xfrm>
          <a:prstGeom prst="rect">
            <a:avLst/>
          </a:prstGeom>
        </p:spPr>
      </p:pic>
      <p:pic>
        <p:nvPicPr>
          <p:cNvPr id="5" name="Рисунок 4" descr="14DCDCAEEV3XQCA3JVU5FCA3Y7O1FCAVQCV6JCA7UL537CAOFBTUGCA0M2RYQCAWAEMX5CAUWU1DACA8L23BVCAYIB13LCAR5LD0NCA4ZMQT6CAYB39COCAR5QE74CAYHM8YICA26BUGGCAOIYU0DCAZLP3O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643446"/>
            <a:ext cx="2643174" cy="2000240"/>
          </a:xfrm>
          <a:prstGeom prst="rect">
            <a:avLst/>
          </a:prstGeom>
        </p:spPr>
      </p:pic>
      <p:pic>
        <p:nvPicPr>
          <p:cNvPr id="6" name="Рисунок 5" descr="0_230b5_a057157_X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214290"/>
            <a:ext cx="3000396" cy="1928826"/>
          </a:xfrm>
          <a:prstGeom prst="rect">
            <a:avLst/>
          </a:prstGeom>
        </p:spPr>
      </p:pic>
      <p:pic>
        <p:nvPicPr>
          <p:cNvPr id="7" name="Рисунок 6" descr="R0FKSCAW6BNXQCATUJWU0CAMI71Z9CA2EU1ANCAJKCYGYCADJ25NZCA8X8LGKCA49LVQ4CANJ1JOECA2BJ23GCAF5WN92CACGS0XMCA2LP0UUCAFXLYZ0CA23B49MCA5THJE1CAIUC2XTCA4KBRN4CAU8LX6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14290"/>
            <a:ext cx="2143140" cy="1785950"/>
          </a:xfrm>
          <a:prstGeom prst="rect">
            <a:avLst/>
          </a:prstGeom>
        </p:spPr>
      </p:pic>
      <p:pic>
        <p:nvPicPr>
          <p:cNvPr id="8" name="Рисунок 7" descr="COQADCAETJ6PDCAF3VZ11CAY4CQQ7CAVJ9H86CAOLKI06CA10GH0WCABLG0BLCAFMBZ75CA6B2RKBCA2OJKJYCA3LESCDCAVX4136CA03UHP0CAJ96U7NCAFTND89CA1RMACECA7P2LCUCA4J60JNCAOVEYH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12" y="285728"/>
            <a:ext cx="2265366" cy="1857388"/>
          </a:xfrm>
          <a:prstGeom prst="rect">
            <a:avLst/>
          </a:prstGeom>
        </p:spPr>
      </p:pic>
      <p:pic>
        <p:nvPicPr>
          <p:cNvPr id="9" name="Рисунок 8" descr="YY7PDCAKETADPCA34WWCACA7OBO1JCAMC35K1CAWGI23RCAQ67JXNCAHEV6JQCASEX6UBCA9R3B3RCAEZZRYKCAF09F1VCAZM78WFCA0MWA4FCAZUR6EYCAN95TEFCAFYZKHJCA110HA4CAFKOOVNCASOTEA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2500306"/>
            <a:ext cx="2643206" cy="1643074"/>
          </a:xfrm>
          <a:prstGeom prst="rect">
            <a:avLst/>
          </a:prstGeom>
        </p:spPr>
      </p:pic>
      <p:pic>
        <p:nvPicPr>
          <p:cNvPr id="10" name="Рисунок 9" descr="W4W6BCA4I62J8CALYPUZLCAGED40KCAXF5JJ3CALYNF2XCAN88FUJCAAR0XFUCAZDXW4YCA7KTL7ICA50BJP7CA6AXG9JCASNPNTPCAFQ84Q5CAQCRBP1CAXSAQIBCAG9QXZ2CA0TADE9CAEZM0P0CAAJGJL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4786322"/>
            <a:ext cx="2500330" cy="17859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solidFill>
                  <a:schemeClr val="accent2">
                    <a:lumMod val="50000"/>
                  </a:schemeClr>
                </a:solidFill>
              </a:rPr>
              <a:t>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живу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в…</a:t>
            </a:r>
            <a:endParaRPr lang="ru-RU" sz="8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524000"/>
            <a:ext cx="457203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Россия</a:t>
            </a:r>
          </a:p>
          <a:p>
            <a:pPr>
              <a:buNone/>
            </a:pPr>
            <a:endParaRPr lang="ru-RU" sz="66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00B050"/>
                </a:solidFill>
              </a:rPr>
              <a:t>Новгородская область</a:t>
            </a:r>
          </a:p>
          <a:p>
            <a:endParaRPr lang="ru-RU" sz="4400" b="1" dirty="0" smtClean="0">
              <a:solidFill>
                <a:srgbClr val="00B050"/>
              </a:solidFill>
            </a:endParaRPr>
          </a:p>
          <a:p>
            <a:r>
              <a:rPr lang="ru-RU" sz="4800" b="1" dirty="0" smtClean="0">
                <a:solidFill>
                  <a:srgbClr val="0070C0"/>
                </a:solidFill>
              </a:rPr>
              <a:t>город Боровичи</a:t>
            </a:r>
          </a:p>
          <a:p>
            <a:endParaRPr lang="ru-RU" dirty="0"/>
          </a:p>
        </p:txBody>
      </p:sp>
      <p:pic>
        <p:nvPicPr>
          <p:cNvPr id="7" name="Содержимое 6" descr="48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786182" y="4786322"/>
            <a:ext cx="3059106" cy="1857388"/>
          </a:xfrm>
        </p:spPr>
      </p:pic>
      <p:pic>
        <p:nvPicPr>
          <p:cNvPr id="8" name="Рисунок 7" descr="New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357298"/>
            <a:ext cx="3424243" cy="1785950"/>
          </a:xfrm>
          <a:prstGeom prst="rect">
            <a:avLst/>
          </a:prstGeom>
        </p:spPr>
      </p:pic>
      <p:pic>
        <p:nvPicPr>
          <p:cNvPr id="9" name="Рисунок 8" descr="NVL3UCA0L9XG1CADS3RVHCAIATIH0CA7Q8KDZCA7EWJC7CAB79VAGCAWY3UX3CA1K6P4YCAAYDO0KCA6CYHCOCA8FL8RNCAWMMWP2CAG1H652CANBDR4QCAWLMOIACAOGJKJXCAZY3F0KCAML1LHZCAOZVAK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000372"/>
            <a:ext cx="2643206" cy="185738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		</a:t>
            </a:r>
            <a:endParaRPr lang="ru-RU" sz="3200" b="1" dirty="0" smtClean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928934"/>
            <a:ext cx="2143140" cy="20002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дом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28596" y="1643050"/>
            <a:ext cx="2786082" cy="1285884"/>
          </a:xfrm>
          <a:prstGeom prst="triangle">
            <a:avLst>
              <a:gd name="adj" fmla="val 512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43570" y="2143116"/>
            <a:ext cx="2786082" cy="26432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планета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43306" y="3286124"/>
            <a:ext cx="164307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642918"/>
            <a:ext cx="735811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607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35811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7929618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256</TotalTime>
  <Words>94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Я   живу   в…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</vt:lpstr>
      <vt:lpstr>Москва- столица России</vt:lpstr>
      <vt:lpstr>Слайд 12</vt:lpstr>
      <vt:lpstr>Государственные символы</vt:lpstr>
      <vt:lpstr>          </vt:lpstr>
      <vt:lpstr>Новгородская область</vt:lpstr>
      <vt:lpstr>Р а й о н</vt:lpstr>
      <vt:lpstr>Боровичи- районный центр</vt:lpstr>
      <vt:lpstr>Моя  малая  Родина</vt:lpstr>
      <vt:lpstr>Боровичи- моя Родина я-  боровичанин </vt:lpstr>
      <vt:lpstr>Слайд 20</vt:lpstr>
      <vt:lpstr>Я  живу   в…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1</cp:lastModifiedBy>
  <cp:revision>30</cp:revision>
  <dcterms:created xsi:type="dcterms:W3CDTF">2011-02-03T11:47:21Z</dcterms:created>
  <dcterms:modified xsi:type="dcterms:W3CDTF">2015-09-22T05:48:25Z</dcterms:modified>
</cp:coreProperties>
</file>