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6171-DDC3-437D-85F2-8AC6D239853F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DB08-CC6D-44F7-A1E3-0B19AC3BEC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804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6171-DDC3-437D-85F2-8AC6D239853F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DB08-CC6D-44F7-A1E3-0B19AC3BEC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67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6171-DDC3-437D-85F2-8AC6D239853F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DB08-CC6D-44F7-A1E3-0B19AC3BEC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837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6171-DDC3-437D-85F2-8AC6D239853F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DB08-CC6D-44F7-A1E3-0B19AC3BEC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253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6171-DDC3-437D-85F2-8AC6D239853F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DB08-CC6D-44F7-A1E3-0B19AC3BEC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432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6171-DDC3-437D-85F2-8AC6D239853F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DB08-CC6D-44F7-A1E3-0B19AC3BEC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065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6171-DDC3-437D-85F2-8AC6D239853F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DB08-CC6D-44F7-A1E3-0B19AC3BEC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417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6171-DDC3-437D-85F2-8AC6D239853F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DB08-CC6D-44F7-A1E3-0B19AC3BEC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027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6171-DDC3-437D-85F2-8AC6D239853F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DB08-CC6D-44F7-A1E3-0B19AC3BEC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970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6171-DDC3-437D-85F2-8AC6D239853F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DB08-CC6D-44F7-A1E3-0B19AC3BEC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85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6171-DDC3-437D-85F2-8AC6D239853F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DB08-CC6D-44F7-A1E3-0B19AC3BEC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29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56171-DDC3-437D-85F2-8AC6D239853F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EDB08-CC6D-44F7-A1E3-0B19AC3BEC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089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379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pk-pb.ru/wp-content/gallery/news-image/s_dnem_p_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85" y="254359"/>
            <a:ext cx="4179570" cy="299148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048000" y="689548"/>
            <a:ext cx="8719279" cy="5771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Поздравления </a:t>
            </a:r>
            <a:r>
              <a:rPr lang="ru-RU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огнеборцам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 дошколят!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Знает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взрослый, знает малый: честь и слава быть Пожарным!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 в огонь идет без страха, не боится высоты,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по первому сигналу вмиг его увидишь ты!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В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Ленинграде в сорок первом Противопожарный полк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Под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бомбежкой, артобстрелом храбро нес служебный долг.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Ратный труд ваш – это годы и на марше, и в бою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Верной службою народу множили вы честь свою...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поныне труд Пожарных с риском связан,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Надо знать: мы с огнем шутить не станем,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 ваш будем уважать!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праздник ваш мы пожелаем жить без дымовых завес,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себе мы пожелаем стать бойцами МЧС!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endParaRPr lang="ru-RU" sz="2000" i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endParaRPr lang="ru-RU" sz="2000" i="1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ru-RU" sz="2000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Учитель-логопед ГБДОУ №100 Центрального района Санкт-Петербурга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                                              Алфаидзе Виктория Харлампиевна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209235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Широкоэкранный</PresentationFormat>
  <Paragraphs>17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Vika</dc:creator>
  <cp:lastModifiedBy>Vika</cp:lastModifiedBy>
  <cp:revision>1</cp:revision>
  <dcterms:created xsi:type="dcterms:W3CDTF">2015-04-28T17:59:32Z</dcterms:created>
  <dcterms:modified xsi:type="dcterms:W3CDTF">2015-04-28T17:59:58Z</dcterms:modified>
</cp:coreProperties>
</file>