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4" r:id="rId3"/>
    <p:sldId id="285" r:id="rId4"/>
    <p:sldId id="282" r:id="rId5"/>
    <p:sldId id="260" r:id="rId6"/>
    <p:sldId id="262" r:id="rId7"/>
    <p:sldId id="275" r:id="rId8"/>
    <p:sldId id="276" r:id="rId9"/>
    <p:sldId id="277" r:id="rId10"/>
    <p:sldId id="287" r:id="rId11"/>
    <p:sldId id="278" r:id="rId12"/>
    <p:sldId id="271" r:id="rId13"/>
    <p:sldId id="270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4D6EE-5CEF-4674-8E0B-7043B0D2CE1B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D4E38-BB14-4283-9D99-DBDA210A3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44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660A-8B61-49D9-AC6C-DE78CEFD11D8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0%D0%BD%D0%B8%D0%BC%D0%B0%D1%86%D0%B8%D1%8F%20%D0%BF%D0%BE%D0%B1%D0%B5%D0%B4%D0%B0%209%20%D0%BC%D0%B0%D1%8F&amp;pos=20&amp;uinfo=ww-1007-wh-643-fw-782-fh-448-pd-1&amp;rpt=simage&amp;img_url=http://bestgif.su/_ph/37/2/205647764.gif" TargetMode="External"/><Relationship Id="rId2" Type="http://schemas.openxmlformats.org/officeDocument/2006/relationships/hyperlink" Target="http://images.yandex.ru/yandsearch?source=wiz&amp;text=%D0%B0%D0%BD%D0%B8%D0%BC%D0%B0%D1%86%D0%B8%D1%8F%20%D0%B2%D0%BE%D0%B9%D0%BD%D0%B0&amp;noreask=1&amp;pos=0&amp;rpt=simage&amp;lr=2&amp;uinfo=ww-1007-wh-643-fw-782-fh-448-pd-1&amp;img_url=http://www.best-animation.ru/lanim/9_maya_nov/den_pobedi_14.gi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nm.me/blogs/simca77/nepridumannye_rasskazy_o_voyne_zhenskoe" TargetMode="External"/><Relationship Id="rId2" Type="http://schemas.openxmlformats.org/officeDocument/2006/relationships/hyperlink" Target="http://www.liveinternet.ru/users/995662/post10209163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azetazp.ru/2008/155/1" TargetMode="External"/><Relationship Id="rId5" Type="http://schemas.openxmlformats.org/officeDocument/2006/relationships/hyperlink" Target="http://www.nepsite.com/node/4066" TargetMode="External"/><Relationship Id="rId4" Type="http://schemas.openxmlformats.org/officeDocument/2006/relationships/hyperlink" Target="http://oxymoron.tomsk.ru/?p=249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340768"/>
            <a:ext cx="5472608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Мы помним!</a:t>
            </a:r>
            <a:br>
              <a:rPr lang="ru-RU" sz="6000" b="1" dirty="0" smtClean="0">
                <a:solidFill>
                  <a:srgbClr val="FF0000"/>
                </a:solidFill>
                <a:cs typeface="Aharoni" panose="02010803020104030203" pitchFamily="2" charset="-79"/>
              </a:rPr>
            </a:br>
            <a:r>
              <a:rPr lang="ru-RU" sz="60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Мы гордимся!</a:t>
            </a:r>
            <a:endParaRPr lang="ru-RU" sz="6000" b="1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157192"/>
            <a:ext cx="3888432" cy="124854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dirty="0" smtClean="0"/>
              <a:t>Работу выполнил: Носов Денис,</a:t>
            </a:r>
          </a:p>
          <a:p>
            <a:pPr algn="l"/>
            <a:r>
              <a:rPr lang="ru-RU" dirty="0" smtClean="0"/>
              <a:t> ученик 4 класса «А»,  школы № 276</a:t>
            </a:r>
          </a:p>
          <a:p>
            <a:pPr algn="l"/>
            <a:r>
              <a:rPr lang="ru-RU" dirty="0" smtClean="0"/>
              <a:t>Руководитель: Павлова Т.П.</a:t>
            </a:r>
          </a:p>
          <a:p>
            <a:r>
              <a:rPr lang="ru-RU" dirty="0" smtClean="0"/>
              <a:t>2015 г.</a:t>
            </a:r>
          </a:p>
          <a:p>
            <a:endParaRPr lang="ru-RU" dirty="0"/>
          </a:p>
        </p:txBody>
      </p:sp>
      <p:sp>
        <p:nvSpPr>
          <p:cNvPr id="4" name="AutoShape 2" descr="http://stat18.privet.ru/lr/0a12f3b795366baec6b52997da1986f6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83568" y="908720"/>
            <a:ext cx="4019550" cy="75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://www.greenmama.ru/dn_images/01/28/71/87/1273390579_0bdbb0bf1fa5.gif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38100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6" descr="Trueplan.ru &quot; Георгиевская лента c кодом для встав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645024"/>
            <a:ext cx="6912768" cy="8667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Миронов Иван Петрович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564904"/>
            <a:ext cx="56886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 окончании 10 класса ушел сразу на фронт. Служил в минометной роте, потом стал сам ею командовать . Получил медаль «За отвагу», а Орден «За форсирование Днепра» он уже получил посмертно. Его имя выбито на памятной стеле в его родном городе.</a:t>
            </a:r>
            <a:endParaRPr lang="ru-RU" sz="24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420889"/>
            <a:ext cx="6995120" cy="28803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Шмагеров</a:t>
            </a:r>
            <a:r>
              <a:rPr lang="ru-RU" b="1" dirty="0" smtClean="0">
                <a:solidFill>
                  <a:srgbClr val="FF0000"/>
                </a:solidFill>
              </a:rPr>
              <a:t> Иван Павлович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060848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Родился 19 сентября 1913 года. В июне 1941 года ушел на фронт добровольцем. В октябре 1941 года моя прабабушка получила извещение о том , что он без вести пропал.</a:t>
            </a:r>
            <a:endParaRPr lang="ru-RU" sz="24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7308304" y="1916832"/>
            <a:ext cx="1368152" cy="331236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2702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725144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Мы помним всех, кто не вернулся с той далекой и страшной войны, кто был на ней, но не дожил до сегодняшнего дня, кто победил, чтобы мы все сейчас жили спокойно!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576" y="170080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Мой прадедушка…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7584" y="2420888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Мой прадедушка…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9592" y="306896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</a:rPr>
              <a:t>Мой прадедушка…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075240" cy="4209331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Мы много узнали о своих дедушках и прадедушках.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Наша работы привлекла и заинтересовала всех одноклассников и ребят из других классов.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Наша задача сохранить собранную информацию и предать другому поколению.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Продолжить эту работу, т.к. «смерть человека наступает тогда, когда его забывают».</a:t>
            </a:r>
          </a:p>
          <a:p>
            <a:pPr marL="514350" indent="-514350" algn="ctr"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ВЕЧНАЯ ПАМЯТЬ и СЛАВА СОЛДАТАМ-ПОБЕДИТЕЛЯМ!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http://www.liveinternet.ru/users/995662/post102091636/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http://nnm.me/blogs/simca77/nepridumannye_rasskazy_o_voyne_zhenskoe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http://oxymoron.tomsk.ru/?p=2493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http://www.nepsite.com/node/4066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http://gazetazp.ru/2008/155/1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Как все начиналось…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7787208" cy="44253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Вот уже третий год в нашем классе будет проходить акция, которую мы назвали </a:t>
            </a:r>
            <a:r>
              <a:rPr lang="ru-RU" sz="3800" b="1" dirty="0" smtClean="0">
                <a:solidFill>
                  <a:srgbClr val="FF0000"/>
                </a:solidFill>
              </a:rPr>
              <a:t>«Вахта памяти».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Этапы:</a:t>
            </a:r>
          </a:p>
          <a:p>
            <a:r>
              <a:rPr lang="ru-RU" b="1" dirty="0" smtClean="0"/>
              <a:t>Чтение литературных произведений о ВОВ;</a:t>
            </a:r>
          </a:p>
          <a:p>
            <a:r>
              <a:rPr lang="ru-RU" b="1" dirty="0" smtClean="0"/>
              <a:t>Посещение музеев, памятных мест, возложение цветов к памятникам и мемориалам;</a:t>
            </a:r>
          </a:p>
          <a:p>
            <a:r>
              <a:rPr lang="ru-RU" b="1" dirty="0" smtClean="0"/>
              <a:t>Подготовка и проведение «Уроков мужества» для учеников начальной школы;</a:t>
            </a:r>
          </a:p>
          <a:p>
            <a:r>
              <a:rPr lang="ru-RU" b="1" dirty="0" smtClean="0"/>
              <a:t>«Добрые дела»;</a:t>
            </a:r>
          </a:p>
          <a:p>
            <a:r>
              <a:rPr lang="ru-RU" b="1" dirty="0" smtClean="0"/>
              <a:t>«Все для Победы»;</a:t>
            </a:r>
          </a:p>
          <a:p>
            <a:r>
              <a:rPr lang="ru-RU" b="1" dirty="0" smtClean="0"/>
              <a:t>Подведение итогов.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Мы решили …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002060"/>
                </a:solidFill>
              </a:rPr>
              <a:t>Цель: </a:t>
            </a:r>
          </a:p>
          <a:p>
            <a:pPr>
              <a:buNone/>
            </a:pPr>
            <a:r>
              <a:rPr lang="ru-RU" b="1" dirty="0" smtClean="0"/>
              <a:t>   Собрать информацию о подвигах, мужестве и стойкости своих родственников во время ВОВ.</a:t>
            </a:r>
          </a:p>
          <a:p>
            <a:pPr>
              <a:buNone/>
            </a:pPr>
            <a:r>
              <a:rPr lang="ru-RU" b="1" dirty="0" smtClean="0"/>
              <a:t>    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002060"/>
                </a:solidFill>
              </a:rPr>
              <a:t>Задачи: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Создание банка данных о родных и близких, которые принимали участие в ВОВ;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Заинтересовать как можно больше ребят поисковой работой.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«Бессмертный полк»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Этапы работы: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09391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Выбрали инициативную группу.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Начали опрос родственников о тех, кто принимал участие в ВОВ 1941-1945гг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Изучали фотоальбомы.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Звонили бабушкам и дедушкам.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Записывали, полученные сведения.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Создали банк данных.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Сделали презентацию.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Рассказали ребятам из 3 и 4 классов.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Приняли участие в школьной конференции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Андреева Ольга Григорьевна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1484784"/>
            <a:ext cx="47525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Родилась 17 декабря 1920 года в городе Ленинград. В 20 лет ее обучение в технологическом институте прервала Великая Отечественная война в 1941 году. Она осталась в блокадном Ленинграде, потому что любила свой город и хотела хоть чем-то ему помочь. Она  дежурила на крышах домов и тушила зажигательные бомбы, таким образом спасая людей, которые в них еще продолжали жить..</a:t>
            </a:r>
            <a:endParaRPr lang="ru-RU" sz="24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7139136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Попов Анатолий Андреевич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1628800"/>
            <a:ext cx="3600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Начал службу под командованием генерала Чурикова. Он был участником всего одного боя. Один из первых с батальоном связи форсировал Днепр, обеспечил связь, но был тяжело ранен. Его отправили в госпиталь, но по дороге началась гангрена и руку пришлось ампутировать. Он выжил, но в армию его больше не взяли. Он продолжил «свою войну» уже в тылу. За мужество и отвагу был награжден медалями.</a:t>
            </a:r>
            <a:endParaRPr lang="ru-RU" sz="2000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2987824" y="1600200"/>
            <a:ext cx="5698976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Романов Николай 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rgbClr val="FF0000"/>
                </a:solidFill>
              </a:rPr>
              <a:t>ванович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1988840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Всю войну прошел рядовым солдатом. В каждом бою проявлял себя как мужественный и отважный боец. За службу был награжден Орденом Славы 2 степени и Медалью за отвагу.</a:t>
            </a:r>
            <a:endParaRPr lang="ru-RU" sz="2400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2641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Барыбин</a:t>
            </a:r>
            <a:r>
              <a:rPr lang="ru-RU" b="1" dirty="0" smtClean="0">
                <a:solidFill>
                  <a:srgbClr val="FF0000"/>
                </a:solidFill>
              </a:rPr>
              <a:t> Борис Матвеевич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1772816"/>
            <a:ext cx="41764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 войне был сапером. Много времени провел в партизанском отряде в Тосно. Снабжал оружием , вел подрывную деятельность против фашистов. Медалей и Орденов не получил. Но жители Тосно помнят его вклад в общее дело победы , поэтому назвали в его честь одну из улиц.</a:t>
            </a:r>
            <a:endParaRPr lang="ru-RU" sz="24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8287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Цепелев</a:t>
            </a:r>
            <a:r>
              <a:rPr lang="ru-RU" b="1" dirty="0" smtClean="0">
                <a:solidFill>
                  <a:srgbClr val="FF0000"/>
                </a:solidFill>
              </a:rPr>
              <a:t> Василий Васильевич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2060848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Начал войну в звании рядового, закончил – в звании старшего лейтенанта. За время службы был награжден четырьмя медалями одна из которых «За отвагу». Большую часть времени провоевал в Тверской области.</a:t>
            </a:r>
            <a:endParaRPr lang="ru-RU" sz="24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1600200"/>
            <a:ext cx="6779096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4120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pad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notepad1</Template>
  <TotalTime>976</TotalTime>
  <Words>670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notepad1</vt:lpstr>
      <vt:lpstr>Мы помним! Мы гордимся!</vt:lpstr>
      <vt:lpstr>Как все начиналось…</vt:lpstr>
      <vt:lpstr>Мы решили …</vt:lpstr>
      <vt:lpstr>«Бессмертный полк» Этапы работы:</vt:lpstr>
      <vt:lpstr>Андреева Ольга Григорьевна</vt:lpstr>
      <vt:lpstr>Попов Анатолий Андреевич</vt:lpstr>
      <vt:lpstr>Романов Николай Иванович</vt:lpstr>
      <vt:lpstr>Барыбин Борис Матвеевич</vt:lpstr>
      <vt:lpstr>Цепелев Василий Васильевич</vt:lpstr>
      <vt:lpstr>Миронов Иван Петрович</vt:lpstr>
      <vt:lpstr>Шмагеров Иван Павлович</vt:lpstr>
      <vt:lpstr>Слайд 12</vt:lpstr>
      <vt:lpstr>Выводы:</vt:lpstr>
      <vt:lpstr>Слайд 14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117</cp:revision>
  <dcterms:created xsi:type="dcterms:W3CDTF">2014-05-06T19:50:32Z</dcterms:created>
  <dcterms:modified xsi:type="dcterms:W3CDTF">2015-12-06T17:52:05Z</dcterms:modified>
</cp:coreProperties>
</file>