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58" r:id="rId5"/>
    <p:sldId id="264" r:id="rId6"/>
    <p:sldId id="259" r:id="rId7"/>
    <p:sldId id="265" r:id="rId8"/>
    <p:sldId id="26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45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36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70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83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953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70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7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6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65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2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672D2-FC39-4ECC-8B7E-3739790A8369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95DBD3-6E26-4E1E-9FCA-5438CC8A7B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5377" y="694030"/>
            <a:ext cx="6412089" cy="2810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>
                <a:latin typeface="Gabriola" panose="04040605051002020D02" pitchFamily="82" charset="0"/>
              </a:rPr>
              <a:t> </a:t>
            </a:r>
            <a:r>
              <a:rPr lang="ru-RU" sz="7300" b="1" dirty="0">
                <a:solidFill>
                  <a:schemeClr val="tx1"/>
                </a:solidFill>
                <a:latin typeface="Gabriola" panose="04040605051002020D02" pitchFamily="82" charset="0"/>
              </a:rPr>
              <a:t>Интересные факты </a:t>
            </a:r>
            <a:r>
              <a:rPr lang="ru-RU" sz="73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/>
            </a:r>
            <a:br>
              <a:rPr lang="ru-RU" sz="7300" b="1" dirty="0" smtClean="0">
                <a:solidFill>
                  <a:schemeClr val="tx1"/>
                </a:solidFill>
                <a:latin typeface="Gabriola" panose="04040605051002020D02" pitchFamily="82" charset="0"/>
              </a:rPr>
            </a:br>
            <a:r>
              <a:rPr lang="ru-RU" sz="73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из </a:t>
            </a:r>
            <a:r>
              <a:rPr lang="ru-RU" sz="7300" b="1" dirty="0">
                <a:solidFill>
                  <a:schemeClr val="tx1"/>
                </a:solidFill>
                <a:latin typeface="Gabriola" panose="04040605051002020D02" pitchFamily="82" charset="0"/>
              </a:rPr>
              <a:t>жизни </a:t>
            </a:r>
            <a:br>
              <a:rPr lang="ru-RU" sz="7300" b="1" dirty="0">
                <a:solidFill>
                  <a:schemeClr val="tx1"/>
                </a:solidFill>
                <a:latin typeface="Gabriola" panose="04040605051002020D02" pitchFamily="82" charset="0"/>
              </a:rPr>
            </a:br>
            <a:r>
              <a:rPr lang="ru-RU" sz="7300" b="1" dirty="0">
                <a:solidFill>
                  <a:schemeClr val="tx1"/>
                </a:solidFill>
                <a:latin typeface="Gabriola" panose="04040605051002020D02" pitchFamily="82" charset="0"/>
              </a:rPr>
              <a:t>Ф.М. Достоевского</a:t>
            </a:r>
            <a:r>
              <a:rPr lang="ru-RU" sz="73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ru-RU" sz="6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(30.10.1821- 28.01.1881)</a:t>
            </a:r>
            <a:endParaRPr lang="ru-RU" sz="27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66" y="406400"/>
            <a:ext cx="4326643" cy="59030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059619" y="4438835"/>
            <a:ext cx="4944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ГБОУ СОШ 654 им. </a:t>
            </a:r>
            <a:r>
              <a:rPr lang="ru-RU" dirty="0" err="1" smtClean="0"/>
              <a:t>А.Д.Фридмана</a:t>
            </a:r>
            <a:r>
              <a:rPr lang="ru-RU" dirty="0" smtClean="0"/>
              <a:t> г. Москвы</a:t>
            </a:r>
          </a:p>
          <a:p>
            <a:pPr algn="ctr"/>
            <a:r>
              <a:rPr lang="ru-RU" dirty="0" smtClean="0"/>
              <a:t>Выполнил </a:t>
            </a:r>
            <a:r>
              <a:rPr lang="ru-RU" dirty="0" err="1" smtClean="0"/>
              <a:t>Диков</a:t>
            </a:r>
            <a:r>
              <a:rPr lang="ru-RU" dirty="0" smtClean="0"/>
              <a:t> Максим 10 «П» класс</a:t>
            </a:r>
          </a:p>
          <a:p>
            <a:pPr algn="ctr"/>
            <a:r>
              <a:rPr lang="ru-RU" dirty="0" smtClean="0"/>
              <a:t>Руководитель Старкова Т.А.</a:t>
            </a:r>
          </a:p>
          <a:p>
            <a:pPr algn="ctr"/>
            <a:r>
              <a:rPr lang="ru-RU" dirty="0" smtClean="0"/>
              <a:t>Конкурс мультимедийных 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6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353" y="3337"/>
            <a:ext cx="8915399" cy="735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будни писателя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6251" y="925417"/>
            <a:ext cx="4935986" cy="5439871"/>
          </a:xfrm>
        </p:spPr>
        <p:txBody>
          <a:bodyPr>
            <a:normAutofit fontScale="92500"/>
          </a:bodyPr>
          <a:lstStyle/>
          <a:p>
            <a:pPr indent="457200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Достоевский не мог работать без крепкого чая. Когда ночами Достоевский писал свои романы, на его письменном столе всегда стоял стакан чая, а в столовой всегда держали горячим самовар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695" y="1189073"/>
            <a:ext cx="3588607" cy="4180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52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353" y="3337"/>
            <a:ext cx="8915399" cy="735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будни писателя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21" y="837281"/>
            <a:ext cx="5337534" cy="3495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89577" y="1035596"/>
            <a:ext cx="49399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писателя была омрачена постоянным отсутствием денег, болезнями, заботой о большой семье и растущими долгами. Федор Достоевский почти всю жизнь писал в долг, то есть под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аванс от издателя. В таких условиях у писателя не всегда хватало времени на проработку и оттачивание своих произведений.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35067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2526" y="807718"/>
            <a:ext cx="6363385" cy="5503894"/>
          </a:xfrm>
        </p:spPr>
        <p:txBody>
          <a:bodyPr>
            <a:noAutofit/>
          </a:bodyPr>
          <a:lstStyle/>
          <a:p>
            <a:pPr indent="457200"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пребывания на каторге в Омске с 1850 по 1854 гг. Достоевский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прикормил пса, и пёс этот к нему очень привязался. И однажды, когда Достоевский заболел воспалением лёгких и оказался 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ему прислали 3 рубля. По тем временам это были большие деньги (для сравнения: каторжников кормили на 30 копеек в месяц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0490" y="-90312"/>
            <a:ext cx="5730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Чудесное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провидение</a:t>
            </a:r>
          </a:p>
        </p:txBody>
      </p:sp>
      <p:pic>
        <p:nvPicPr>
          <p:cNvPr id="1026" name="Picture 2" descr="http://img1.liveinternet.ru/images/attach/c/1/59/600/59600199_1275064214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27" y="877386"/>
            <a:ext cx="3540162" cy="53666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46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2526" y="807718"/>
            <a:ext cx="6363385" cy="5503894"/>
          </a:xfrm>
        </p:spPr>
        <p:txBody>
          <a:bodyPr>
            <a:noAutofit/>
          </a:bodyPr>
          <a:lstStyle/>
          <a:p>
            <a:pPr indent="457200"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Какой-то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мужик-уголовник, сговорившись с фельдшером, решил отравить Достоевского, а эти деньги украсть. Они подсыпали яд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молоко.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момент, когда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 Михайлович собрался его пить,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вбежал пёс, полез к нему, перевернул чашку с молоком, а то, что осталось,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вылакал и сдох.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Один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каторжан потом сказал: "Видите, господа, как чудесное провидение свыше, посредством немой твари, избавило от смерти правдивого человека".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не этот пёс, то никакого бы "Преступления и наказания", "Идиота" и других романов не было бы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0490" y="-90312"/>
            <a:ext cx="5730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Чудесное 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провидение</a:t>
            </a:r>
          </a:p>
        </p:txBody>
      </p:sp>
      <p:pic>
        <p:nvPicPr>
          <p:cNvPr id="3" name="Picture 2" descr="http://riamo.ru/images/59842/57/5984257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9" r="18552"/>
          <a:stretch/>
        </p:blipFill>
        <p:spPr bwMode="auto">
          <a:xfrm>
            <a:off x="1908699" y="1242874"/>
            <a:ext cx="3185481" cy="417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240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6502" y="699910"/>
            <a:ext cx="5828291" cy="89464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за 21 день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1120" y="1056920"/>
            <a:ext cx="5792435" cy="5039080"/>
          </a:xfrm>
        </p:spPr>
        <p:txBody>
          <a:bodyPr>
            <a:normAutofit fontScale="62500" lnSpcReduction="20000"/>
          </a:bodyPr>
          <a:lstStyle/>
          <a:p>
            <a:pPr indent="457200" algn="just">
              <a:lnSpc>
                <a:spcPct val="120000"/>
              </a:lnSpc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«Игрок» во многом основан на личном опыте писателя – незадолго до этого в Европе Достоевский набрал множество долгов при игре в рулетку и должен был написать произведение в рекордные сроки, чтобы расплатиться с кредиторами. Роман удалось завершить за 21 день в октябре 1866 года благодаря работе со стенографисткой Анной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Сниткиной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будущей женой Достоевского.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623" y="1056920"/>
            <a:ext cx="3984978" cy="5341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1675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6145" y="47561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Ф.М. Достоевского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6559" y="933388"/>
            <a:ext cx="5218322" cy="467720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в конце 1879 года врачи, осматривавшие Достоевского, отметили у него прогрессирующую болезнь легких. Ему было рекомендовано избегать физических нагрузок и опасаться душевных волнений.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января 1881 года Достоевский, часто работавший по ночам, случайно уронил ручку на пол. Пытаясь достать ее, он сдвинул с места тяжелую этажерку с книгами, физическое напряжение вызвало кровотечение из горла. Это привело к резкому обострению болезни. Кровотечение то прекращалось, то возобновлялось вновь. Утром 28 января Достоевский сказал жене: «…Я знаю, я должен сегодня умереть!».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83" y="1247305"/>
            <a:ext cx="5993176" cy="4075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1268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6145" y="47561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Ф.М. Достоевского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9755" y="900418"/>
            <a:ext cx="69835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defTabSz="457200">
              <a:buClr>
                <a:srgbClr val="A53010"/>
              </a:buClr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 часов 38 минут того же дня Федор Михайлович Достоевский скончался. </a:t>
            </a: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 defTabSz="457200">
              <a:buClr>
                <a:srgbClr val="A53010"/>
              </a:buClr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Проститься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великим писателем пришли тысячи людей. На похоронах молодежь пыталась пронести к могиле Достоевского кандалы, как пострадавшему за политические убеждения.</a:t>
            </a:r>
          </a:p>
        </p:txBody>
      </p:sp>
      <p:pic>
        <p:nvPicPr>
          <p:cNvPr id="2050" name="Picture 2" descr="http://900igr.net/datas/literatura/Dostoevskij-4/0005-005-Fjodor-Mikhajlovich-Dostoevskij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5" r="24146"/>
          <a:stretch/>
        </p:blipFill>
        <p:spPr bwMode="auto">
          <a:xfrm>
            <a:off x="1296140" y="1047567"/>
            <a:ext cx="2973917" cy="429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2830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внутренняя память 2"/>
          <p:cNvSpPr/>
          <p:nvPr/>
        </p:nvSpPr>
        <p:spPr>
          <a:xfrm>
            <a:off x="3160450" y="1846555"/>
            <a:ext cx="8336132" cy="3497802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4548" y="2681056"/>
            <a:ext cx="6640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Ссылки на источники.</a:t>
            </a:r>
            <a:br>
              <a:rPr lang="ru-RU" b="1" dirty="0"/>
            </a:br>
            <a:r>
              <a:rPr lang="ru-RU" b="1" dirty="0"/>
              <a:t>http://www.adme.ru/vdohnovenie/a-ty-lyubi-menya-ni-za-chto-583755/</a:t>
            </a:r>
            <a:br>
              <a:rPr lang="ru-RU" b="1" dirty="0"/>
            </a:br>
            <a:r>
              <a:rPr lang="ru-RU" b="1" dirty="0"/>
              <a:t>http://all-biography.ru/alpha/d/dostoevskij-fyodor-mixajlovich-dostoevsky-fyodor-mikhailovich </a:t>
            </a:r>
          </a:p>
        </p:txBody>
      </p:sp>
    </p:spTree>
    <p:extLst>
      <p:ext uri="{BB962C8B-B14F-4D97-AF65-F5344CB8AC3E}">
        <p14:creationId xmlns:p14="http://schemas.microsoft.com/office/powerpoint/2010/main" val="14773174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447</Words>
  <Application>Microsoft Office PowerPoint</Application>
  <PresentationFormat>Произвольный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 Интересные факты  из жизни  Ф.М. Достоевского  (30.10.1821- 28.01.1881)</vt:lpstr>
      <vt:lpstr>Трудовые будни писателя</vt:lpstr>
      <vt:lpstr>Трудовые будни писателя</vt:lpstr>
      <vt:lpstr>Во время пребывания на каторге в Омске с 1850 по 1854 гг. Достоевский прикормил пса, и пёс этот к нему очень привязался. И однажды, когда Достоевский заболел воспалением лёгких и оказался в больнице, ему прислали 3 рубля. По тем временам это были большие деньги (для сравнения: каторжников кормили на 30 копеек в месяц).         </vt:lpstr>
      <vt:lpstr>Какой-то мужик-уголовник, сговорившись с фельдшером, решил отравить Достоевского, а эти деньги украсть. Они подсыпали яд ему в молоко. В тот момент, когда Федор Михайлович собрался его пить, вбежал пёс, полез к нему, перевернул чашку с молоком, а то, что осталось, вылакал и сдох.        Один из каторжан потом сказал: "Видите, господа, как чудесное провидение свыше, посредством немой твари, избавило от смерти правдивого человека". Если бы не этот пёс, то никакого бы "Преступления и наказания", "Идиота" и других романов не было бы.</vt:lpstr>
      <vt:lpstr>Роман за 21 день </vt:lpstr>
      <vt:lpstr>Смерть Ф.М. Достоевского</vt:lpstr>
      <vt:lpstr>Смерть Ф.М. Достоевского</vt:lpstr>
      <vt:lpstr>Презентация PowerPoint</vt:lpstr>
    </vt:vector>
  </TitlesOfParts>
  <Company>Russian Federal DPC Tax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      Михайлович Достоевский (30.10.1821- 28.01.1881)</dc:title>
  <dc:creator>Втулкина Ирина Евгеньевна</dc:creator>
  <cp:lastModifiedBy>Александр</cp:lastModifiedBy>
  <cp:revision>23</cp:revision>
  <dcterms:created xsi:type="dcterms:W3CDTF">2015-10-23T07:54:25Z</dcterms:created>
  <dcterms:modified xsi:type="dcterms:W3CDTF">2015-11-01T13:42:55Z</dcterms:modified>
</cp:coreProperties>
</file>