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1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AF1C2-12B2-41D3-851E-15412CA6273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A0AFD-341B-4579-AE16-35C5CD0BD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СПАСЕНИЕ ЛЕСА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429132"/>
            <a:ext cx="5131474" cy="192881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Составила: Кашкарова С.В</a:t>
            </a:r>
            <a:r>
              <a:rPr lang="ru-RU" sz="2400" dirty="0" smtClean="0">
                <a:solidFill>
                  <a:schemeClr val="bg1"/>
                </a:solidFill>
              </a:rPr>
              <a:t>. воспитатель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МБДОУ «Центр развития ребенка - детский сад №2»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г.Сатка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е сметь удалять эту папку!!!!\садик\Конкурс на мероприятие противопожарной тематики\Спасение леса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не сметь удалять эту папку!!!!\садик\Конкурс на мероприятие противопожарной тематики\Спасение леса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09485"/>
            <a:ext cx="8643997" cy="578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не сметь удалять эту папку!!!!\садик\Конкурс на мероприятие противопожарной тематики\Спасение леса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5024"/>
            <a:ext cx="8286808" cy="621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е сметь удалять эту папку!!!!\садик\Конкурс на мероприятие противопожарной тематики\Спасение леса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59505"/>
            <a:ext cx="8519209" cy="5384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е сметь удалять эту папку!!!!\садик\Конкурс на мероприятие противопожарной тематики\Спасение лес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557120" cy="5348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е сметь удалять эту папку!!!!\садик\Конкурс на мероприятие противопожарной тематики\Спасение лес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7434"/>
            <a:ext cx="8572560" cy="5703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е сметь удалять эту папку!!!!\садик\Конкурс на мероприятие противопожарной тематики\Спасение леса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617917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е сметь удалять эту папку!!!!\садик\Конкурс на мероприятие противопожарной тематики\Спасение леса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е сметь удалять эту папку!!!!\садик\Конкурс на мероприятие противопожарной тематики\Спасение лес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не сметь удалять эту папку!!!!\садик\Конкурс на мероприятие противопожарной тематики\Спасение леса\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е сметь удалять эту папку!!!!\садик\Конкурс на мероприятие противопожарной тематики\Спасение леса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81025"/>
            <a:ext cx="857250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</TotalTime>
  <Words>20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СПАСЕНИЕ ЛЕСА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СПАСЕНИЕ ЛЕСА</dc:title>
  <cp:lastModifiedBy>User</cp:lastModifiedBy>
  <cp:revision>2</cp:revision>
  <dcterms:modified xsi:type="dcterms:W3CDTF">2015-12-06T07:16:43Z</dcterms:modified>
</cp:coreProperties>
</file>